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22B_453C4FA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23A_BA109139.xml" ContentType="application/vnd.ms-powerpoint.comments+xml"/>
  <Override PartName="/ppt/comments/modernComment_23C_2CE50D66.xml" ContentType="application/vnd.ms-powerpoint.comments+xml"/>
  <Override PartName="/ppt/comments/modernComment_23E_5B2AFD79.xml" ContentType="application/vnd.ms-powerpoint.comments+xml"/>
  <Override PartName="/ppt/comments/modernComment_240_E3A407BC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555" r:id="rId3"/>
    <p:sldId id="563" r:id="rId4"/>
    <p:sldId id="564" r:id="rId5"/>
    <p:sldId id="578" r:id="rId6"/>
    <p:sldId id="568" r:id="rId7"/>
    <p:sldId id="565" r:id="rId8"/>
    <p:sldId id="566" r:id="rId9"/>
    <p:sldId id="567" r:id="rId10"/>
    <p:sldId id="570" r:id="rId11"/>
    <p:sldId id="572" r:id="rId12"/>
    <p:sldId id="571" r:id="rId13"/>
    <p:sldId id="573" r:id="rId14"/>
    <p:sldId id="574" r:id="rId15"/>
    <p:sldId id="577" r:id="rId16"/>
    <p:sldId id="576" r:id="rId17"/>
    <p:sldId id="5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vious Studies and Researches" id="{5733B796-F815-451F-8B8A-E04321AC3C5D}">
          <p14:sldIdLst>
            <p14:sldId id="256"/>
            <p14:sldId id="555"/>
            <p14:sldId id="563"/>
            <p14:sldId id="564"/>
            <p14:sldId id="578"/>
            <p14:sldId id="568"/>
            <p14:sldId id="565"/>
            <p14:sldId id="566"/>
            <p14:sldId id="567"/>
            <p14:sldId id="570"/>
            <p14:sldId id="572"/>
            <p14:sldId id="571"/>
            <p14:sldId id="573"/>
            <p14:sldId id="574"/>
            <p14:sldId id="577"/>
            <p14:sldId id="576"/>
            <p14:sldId id="5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C3DBF99-E84D-B098-5153-CC2A38C537C7}" name="melike nur önder" initials="mö" userId="c96b069c6b451c33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ke Nur Önder" initials="MNÖ" lastIdx="6" clrIdx="0">
    <p:extLst>
      <p:ext uri="{19B8F6BF-5375-455C-9EA6-DF929625EA0E}">
        <p15:presenceInfo xmlns:p15="http://schemas.microsoft.com/office/powerpoint/2012/main" userId="S::melikeonder@sabanciuniv.edu::5acccaac-31f2-4751-9b20-7dd357cdff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18C"/>
    <a:srgbClr val="4371C5"/>
    <a:srgbClr val="86F2F2"/>
    <a:srgbClr val="008BAC"/>
    <a:srgbClr val="FBB338"/>
    <a:srgbClr val="FFC979"/>
    <a:srgbClr val="303030"/>
    <a:srgbClr val="EFA87D"/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025" autoAdjust="0"/>
    <p:restoredTop sz="86330" autoAdjust="0"/>
  </p:normalViewPr>
  <p:slideViewPr>
    <p:cSldViewPr snapToGrid="0">
      <p:cViewPr varScale="1">
        <p:scale>
          <a:sx n="52" d="100"/>
          <a:sy n="52" d="100"/>
        </p:scale>
        <p:origin x="84" y="3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modernComment_22B_453C4F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B1C3EAF-9186-4FC3-BA3C-12A8C372A5B8}" authorId="{DC3DBF99-E84D-B098-5153-CC2A38C537C7}" created="2025-08-07T10:57:42.05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2598778" sldId="555"/>
      <ac:spMk id="6" creationId="{EF0935E6-5A87-0393-FB20-B9CC10A7CAF1}"/>
    </ac:deMkLst>
    <p188:txBody>
      <a:bodyPr/>
      <a:lstStyle/>
      <a:p>
        <a:r>
          <a:rPr lang="tr-TR"/>
          <a:t>Journal name should be before the year Please correct the rest accordingly.</a:t>
        </a:r>
      </a:p>
    </p188:txBody>
  </p188:cm>
</p188:cmLst>
</file>

<file path=ppt/comments/modernComment_23A_BA1091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D4464D-87BB-405D-A357-8F91899FE782}" authorId="{DC3DBF99-E84D-B098-5153-CC2A38C537C7}" created="2025-08-07T11:06:30.58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121647929" sldId="570"/>
      <ac:spMk id="24" creationId="{9E3716EE-B113-E5D2-6023-D1D54F3055A4}"/>
    </ac:deMkLst>
    <p188:txBody>
      <a:bodyPr/>
      <a:lstStyle/>
      <a:p>
        <a:r>
          <a:rPr lang="tr-TR"/>
          <a:t>You already have the caption no need for the title</a:t>
        </a:r>
      </a:p>
    </p188:txBody>
  </p188:cm>
</p188:cmLst>
</file>

<file path=ppt/comments/modernComment_23C_2CE50D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2C3A5BF-B192-4C39-8AD4-B905CD45CC3A}" authorId="{DC3DBF99-E84D-B098-5153-CC2A38C537C7}" created="2025-08-07T11:06:47.48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53208678" sldId="572"/>
      <ac:spMk id="22" creationId="{7F082423-EB32-B7FC-A5C3-C4193AB31027}"/>
    </ac:deMkLst>
    <p188:txBody>
      <a:bodyPr/>
      <a:lstStyle/>
      <a:p>
        <a:r>
          <a:rPr lang="tr-TR"/>
          <a:t>Same for them</a:t>
        </a:r>
      </a:p>
    </p188:txBody>
  </p188:cm>
</p188:cmLst>
</file>

<file path=ppt/comments/modernComment_23E_5B2AFD7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566D60-0B00-404C-B9AD-6C32CB1DE225}" authorId="{DC3DBF99-E84D-B098-5153-CC2A38C537C7}" created="2025-08-07T11:08:16.6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29544057" sldId="574"/>
      <ac:spMk id="13" creationId="{2EAADE5D-4181-C3EE-5998-4CB9834F509F}"/>
    </ac:deMkLst>
    <p188:txBody>
      <a:bodyPr/>
      <a:lstStyle/>
      <a:p>
        <a:r>
          <a:rPr lang="tr-TR"/>
          <a:t>This should be the title and the title should be the caption</a:t>
        </a:r>
      </a:p>
    </p188:txBody>
  </p188:cm>
</p188:cmLst>
</file>

<file path=ppt/comments/modernComment_240_E3A407B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D0D988-3288-48DE-A779-B7327AF8EC96}" authorId="{DC3DBF99-E84D-B098-5153-CC2A38C537C7}" created="2025-08-07T11:09:55.19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19177916" sldId="576"/>
      <ac:spMk id="11" creationId="{878D24CE-1846-DDDC-E800-EFC4A34E3959}"/>
      <ac:txMk cp="237" len="65">
        <ac:context len="303" hash="4081595521"/>
      </ac:txMk>
    </ac:txMkLst>
    <p188:pos x="9605159" y="2895806"/>
    <p188:txBody>
      <a:bodyPr/>
      <a:lstStyle/>
      <a:p>
        <a:r>
          <a:rPr lang="tr-TR"/>
          <a:t>This is already going, if you write it this way audience will think we will arrange colabration in the future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D1A5E6-7565-5942-99C5-D6DCFBF728FD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F388DD-9ED9-EA4D-92E6-CAF3A572051E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DATA</a:t>
          </a:r>
        </a:p>
      </dgm:t>
    </dgm:pt>
    <dgm:pt modelId="{F2B8089E-F85D-ED4B-ABAE-195C3D9AF9BC}" type="parTrans" cxnId="{3AE2C4F8-9D06-3240-8084-D1A4A3F65001}">
      <dgm:prSet/>
      <dgm:spPr/>
      <dgm:t>
        <a:bodyPr/>
        <a:lstStyle/>
        <a:p>
          <a:endParaRPr lang="en-US"/>
        </a:p>
      </dgm:t>
    </dgm:pt>
    <dgm:pt modelId="{1249E029-47C9-B749-80AC-24D2032F9DC4}" type="sibTrans" cxnId="{3AE2C4F8-9D06-3240-8084-D1A4A3F65001}">
      <dgm:prSet/>
      <dgm:spPr/>
      <dgm:t>
        <a:bodyPr/>
        <a:lstStyle/>
        <a:p>
          <a:endParaRPr lang="en-US"/>
        </a:p>
      </dgm:t>
    </dgm:pt>
    <dgm:pt modelId="{EE002C31-68E5-0545-B97C-B6A1C1AF074B}">
      <dgm:prSet phldrT="[Text]"/>
      <dgm:spPr/>
      <dgm:t>
        <a:bodyPr/>
        <a:lstStyle/>
        <a:p>
          <a:r>
            <a:rPr lang="en-US" dirty="0"/>
            <a:t>LUNAR </a:t>
          </a:r>
        </a:p>
      </dgm:t>
    </dgm:pt>
    <dgm:pt modelId="{D40A3ADD-2435-1A4C-982A-A37E9DD1BBB1}" type="parTrans" cxnId="{5B98A218-27A4-814A-AD9F-7EED7192A6F7}">
      <dgm:prSet/>
      <dgm:spPr/>
      <dgm:t>
        <a:bodyPr/>
        <a:lstStyle/>
        <a:p>
          <a:endParaRPr lang="en-US"/>
        </a:p>
      </dgm:t>
    </dgm:pt>
    <dgm:pt modelId="{50F23081-123F-324E-A187-1E0A08152219}" type="sibTrans" cxnId="{5B98A218-27A4-814A-AD9F-7EED7192A6F7}">
      <dgm:prSet/>
      <dgm:spPr/>
      <dgm:t>
        <a:bodyPr/>
        <a:lstStyle/>
        <a:p>
          <a:endParaRPr lang="en-US"/>
        </a:p>
      </dgm:t>
    </dgm:pt>
    <dgm:pt modelId="{874E7EBB-0734-4347-9C12-FA7B72C9CF61}">
      <dgm:prSet phldrT="[Text]"/>
      <dgm:spPr/>
      <dgm:t>
        <a:bodyPr/>
        <a:lstStyle/>
        <a:p>
          <a:r>
            <a:rPr lang="en-US" dirty="0"/>
            <a:t>APOLLO</a:t>
          </a:r>
        </a:p>
      </dgm:t>
    </dgm:pt>
    <dgm:pt modelId="{B97AA965-B491-3B4A-BB3F-0793C36E36BF}" type="parTrans" cxnId="{191942A5-A385-D54E-8BBF-BE7AA783B5AF}">
      <dgm:prSet/>
      <dgm:spPr/>
      <dgm:t>
        <a:bodyPr/>
        <a:lstStyle/>
        <a:p>
          <a:endParaRPr lang="en-US"/>
        </a:p>
      </dgm:t>
    </dgm:pt>
    <dgm:pt modelId="{716932A2-85D5-1746-9B21-0DCB02A8EEB7}" type="sibTrans" cxnId="{191942A5-A385-D54E-8BBF-BE7AA783B5AF}">
      <dgm:prSet/>
      <dgm:spPr/>
      <dgm:t>
        <a:bodyPr/>
        <a:lstStyle/>
        <a:p>
          <a:endParaRPr lang="en-US"/>
        </a:p>
      </dgm:t>
    </dgm:pt>
    <dgm:pt modelId="{B9F38C45-6393-E34A-821F-0F719F368898}">
      <dgm:prSet phldrT="[Text]"/>
      <dgm:spPr/>
      <dgm:t>
        <a:bodyPr/>
        <a:lstStyle/>
        <a:p>
          <a:r>
            <a:rPr lang="en-US" dirty="0"/>
            <a:t>CHANG’E</a:t>
          </a:r>
        </a:p>
      </dgm:t>
    </dgm:pt>
    <dgm:pt modelId="{F322254A-C583-4C44-93D1-4C2F4198E625}" type="parTrans" cxnId="{28A4A38C-363D-D04C-9561-25F20BA5A82C}">
      <dgm:prSet/>
      <dgm:spPr/>
      <dgm:t>
        <a:bodyPr/>
        <a:lstStyle/>
        <a:p>
          <a:endParaRPr lang="en-US"/>
        </a:p>
      </dgm:t>
    </dgm:pt>
    <dgm:pt modelId="{02A19FF1-954C-F34A-A3D9-86F72B73744E}" type="sibTrans" cxnId="{28A4A38C-363D-D04C-9561-25F20BA5A82C}">
      <dgm:prSet/>
      <dgm:spPr/>
      <dgm:t>
        <a:bodyPr/>
        <a:lstStyle/>
        <a:p>
          <a:endParaRPr lang="en-US"/>
        </a:p>
      </dgm:t>
    </dgm:pt>
    <dgm:pt modelId="{563B5DD8-4947-434F-BC8E-CC0729E8778F}">
      <dgm:prSet phldrT="[Text]"/>
      <dgm:spPr/>
      <dgm:t>
        <a:bodyPr/>
        <a:lstStyle/>
        <a:p>
          <a:r>
            <a:rPr lang="en-US" dirty="0"/>
            <a:t>EARTH</a:t>
          </a:r>
        </a:p>
      </dgm:t>
    </dgm:pt>
    <dgm:pt modelId="{4851083D-2545-A244-9710-61A49844DB74}" type="parTrans" cxnId="{E9C4E030-4FBF-1444-919F-9F6EB9E5ABE1}">
      <dgm:prSet/>
      <dgm:spPr/>
      <dgm:t>
        <a:bodyPr/>
        <a:lstStyle/>
        <a:p>
          <a:endParaRPr lang="en-US"/>
        </a:p>
      </dgm:t>
    </dgm:pt>
    <dgm:pt modelId="{0985C657-7CDF-CA4A-A9B9-156F1B47D47D}" type="sibTrans" cxnId="{E9C4E030-4FBF-1444-919F-9F6EB9E5ABE1}">
      <dgm:prSet/>
      <dgm:spPr/>
      <dgm:t>
        <a:bodyPr/>
        <a:lstStyle/>
        <a:p>
          <a:endParaRPr lang="en-US"/>
        </a:p>
      </dgm:t>
    </dgm:pt>
    <dgm:pt modelId="{500D7272-113F-3342-8A42-FEBC4A3536CE}">
      <dgm:prSet phldrT="[Text]"/>
      <dgm:spPr/>
      <dgm:t>
        <a:bodyPr/>
        <a:lstStyle/>
        <a:p>
          <a:r>
            <a:rPr lang="en-US" dirty="0"/>
            <a:t>TBG-1</a:t>
          </a:r>
        </a:p>
      </dgm:t>
    </dgm:pt>
    <dgm:pt modelId="{E4B457D1-ADEC-EB48-9C94-EA07E112E00D}" type="parTrans" cxnId="{C6A8EA33-8840-784F-83BF-B9F0FEEA6FC6}">
      <dgm:prSet/>
      <dgm:spPr/>
      <dgm:t>
        <a:bodyPr/>
        <a:lstStyle/>
        <a:p>
          <a:endParaRPr lang="en-US"/>
        </a:p>
      </dgm:t>
    </dgm:pt>
    <dgm:pt modelId="{DCCFD386-95E7-1C4E-B6F7-4BF005B36AD8}" type="sibTrans" cxnId="{C6A8EA33-8840-784F-83BF-B9F0FEEA6FC6}">
      <dgm:prSet/>
      <dgm:spPr/>
      <dgm:t>
        <a:bodyPr/>
        <a:lstStyle/>
        <a:p>
          <a:endParaRPr lang="en-US"/>
        </a:p>
      </dgm:t>
    </dgm:pt>
    <dgm:pt modelId="{635B07A6-E830-1C4A-AC5F-EFE94E66C581}">
      <dgm:prSet phldrT="[Text]"/>
      <dgm:spPr/>
      <dgm:t>
        <a:bodyPr/>
        <a:lstStyle/>
        <a:p>
          <a:r>
            <a:rPr lang="en-US" dirty="0"/>
            <a:t>LUNA</a:t>
          </a:r>
        </a:p>
      </dgm:t>
    </dgm:pt>
    <dgm:pt modelId="{814FB5E4-4C75-A14F-B590-9FA1EDD0A027}" type="parTrans" cxnId="{89F7490D-181B-8240-B16B-289036AEF051}">
      <dgm:prSet/>
      <dgm:spPr/>
      <dgm:t>
        <a:bodyPr/>
        <a:lstStyle/>
        <a:p>
          <a:endParaRPr lang="en-US"/>
        </a:p>
      </dgm:t>
    </dgm:pt>
    <dgm:pt modelId="{2E8AD7EB-DF0E-5548-A9F7-E498B65A326D}" type="sibTrans" cxnId="{89F7490D-181B-8240-B16B-289036AEF051}">
      <dgm:prSet/>
      <dgm:spPr/>
      <dgm:t>
        <a:bodyPr/>
        <a:lstStyle/>
        <a:p>
          <a:endParaRPr lang="en-US"/>
        </a:p>
      </dgm:t>
    </dgm:pt>
    <dgm:pt modelId="{FBD5B9AA-21E7-4140-8182-447941FC7D92}">
      <dgm:prSet phldrT="[Text]"/>
      <dgm:spPr/>
      <dgm:t>
        <a:bodyPr/>
        <a:lstStyle/>
        <a:p>
          <a:r>
            <a:rPr lang="en-US" dirty="0"/>
            <a:t>OTHERS</a:t>
          </a:r>
        </a:p>
      </dgm:t>
    </dgm:pt>
    <dgm:pt modelId="{BD11EA07-B9E0-A343-B99C-D022EDE792E0}" type="parTrans" cxnId="{91883444-9EFA-5E42-918F-F83E8DA20930}">
      <dgm:prSet/>
      <dgm:spPr/>
      <dgm:t>
        <a:bodyPr/>
        <a:lstStyle/>
        <a:p>
          <a:endParaRPr lang="en-US"/>
        </a:p>
      </dgm:t>
    </dgm:pt>
    <dgm:pt modelId="{9884B597-F160-C141-85B4-03FB825C0134}" type="sibTrans" cxnId="{91883444-9EFA-5E42-918F-F83E8DA20930}">
      <dgm:prSet/>
      <dgm:spPr/>
      <dgm:t>
        <a:bodyPr/>
        <a:lstStyle/>
        <a:p>
          <a:endParaRPr lang="en-US"/>
        </a:p>
      </dgm:t>
    </dgm:pt>
    <dgm:pt modelId="{6BA401C2-74D9-DE4D-B9FA-81F8482D6191}" type="pres">
      <dgm:prSet presAssocID="{A8D1A5E6-7565-5942-99C5-D6DCFBF728F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31438C3-7385-A64C-9B30-246BCCDE4C54}" type="pres">
      <dgm:prSet presAssocID="{75F388DD-9ED9-EA4D-92E6-CAF3A572051E}" presName="root1" presStyleCnt="0"/>
      <dgm:spPr/>
    </dgm:pt>
    <dgm:pt modelId="{ED55A2DD-E4D8-074F-9DB6-91DC5F8E465C}" type="pres">
      <dgm:prSet presAssocID="{75F388DD-9ED9-EA4D-92E6-CAF3A572051E}" presName="LevelOneTextNode" presStyleLbl="node0" presStyleIdx="0" presStyleCnt="1">
        <dgm:presLayoutVars>
          <dgm:chPref val="3"/>
        </dgm:presLayoutVars>
      </dgm:prSet>
      <dgm:spPr/>
    </dgm:pt>
    <dgm:pt modelId="{1AE3FD87-E904-7042-B593-D87BAFB682EF}" type="pres">
      <dgm:prSet presAssocID="{75F388DD-9ED9-EA4D-92E6-CAF3A572051E}" presName="level2hierChild" presStyleCnt="0"/>
      <dgm:spPr/>
    </dgm:pt>
    <dgm:pt modelId="{128D325B-FA43-3B49-946B-2B5C00CE15DC}" type="pres">
      <dgm:prSet presAssocID="{D40A3ADD-2435-1A4C-982A-A37E9DD1BBB1}" presName="conn2-1" presStyleLbl="parChTrans1D2" presStyleIdx="0" presStyleCnt="2"/>
      <dgm:spPr/>
    </dgm:pt>
    <dgm:pt modelId="{3A61026E-376E-4B44-8AB3-074E80E22524}" type="pres">
      <dgm:prSet presAssocID="{D40A3ADD-2435-1A4C-982A-A37E9DD1BBB1}" presName="connTx" presStyleLbl="parChTrans1D2" presStyleIdx="0" presStyleCnt="2"/>
      <dgm:spPr/>
    </dgm:pt>
    <dgm:pt modelId="{B8EFE70C-AB7E-1441-8997-DF181EC4C7A2}" type="pres">
      <dgm:prSet presAssocID="{EE002C31-68E5-0545-B97C-B6A1C1AF074B}" presName="root2" presStyleCnt="0"/>
      <dgm:spPr/>
    </dgm:pt>
    <dgm:pt modelId="{E7978E8F-CB25-4243-88FB-06EFE2833CB0}" type="pres">
      <dgm:prSet presAssocID="{EE002C31-68E5-0545-B97C-B6A1C1AF074B}" presName="LevelTwoTextNode" presStyleLbl="node2" presStyleIdx="0" presStyleCnt="2">
        <dgm:presLayoutVars>
          <dgm:chPref val="3"/>
        </dgm:presLayoutVars>
      </dgm:prSet>
      <dgm:spPr/>
    </dgm:pt>
    <dgm:pt modelId="{2997BF38-E421-D549-B438-DAEEE02CCC8F}" type="pres">
      <dgm:prSet presAssocID="{EE002C31-68E5-0545-B97C-B6A1C1AF074B}" presName="level3hierChild" presStyleCnt="0"/>
      <dgm:spPr/>
    </dgm:pt>
    <dgm:pt modelId="{9666B765-5DC0-064A-8FD9-3AA9E230F341}" type="pres">
      <dgm:prSet presAssocID="{B97AA965-B491-3B4A-BB3F-0793C36E36BF}" presName="conn2-1" presStyleLbl="parChTrans1D3" presStyleIdx="0" presStyleCnt="5"/>
      <dgm:spPr/>
    </dgm:pt>
    <dgm:pt modelId="{D815DAE5-FDE9-244B-B00E-E6E659CDF04A}" type="pres">
      <dgm:prSet presAssocID="{B97AA965-B491-3B4A-BB3F-0793C36E36BF}" presName="connTx" presStyleLbl="parChTrans1D3" presStyleIdx="0" presStyleCnt="5"/>
      <dgm:spPr/>
    </dgm:pt>
    <dgm:pt modelId="{FBBBBAD5-4E0A-514C-9456-EF4FF69D34F6}" type="pres">
      <dgm:prSet presAssocID="{874E7EBB-0734-4347-9C12-FA7B72C9CF61}" presName="root2" presStyleCnt="0"/>
      <dgm:spPr/>
    </dgm:pt>
    <dgm:pt modelId="{6432ED9F-D82C-6C48-B33B-525D8F5FB122}" type="pres">
      <dgm:prSet presAssocID="{874E7EBB-0734-4347-9C12-FA7B72C9CF61}" presName="LevelTwoTextNode" presStyleLbl="node3" presStyleIdx="0" presStyleCnt="5">
        <dgm:presLayoutVars>
          <dgm:chPref val="3"/>
        </dgm:presLayoutVars>
      </dgm:prSet>
      <dgm:spPr/>
    </dgm:pt>
    <dgm:pt modelId="{086F55AF-B958-AA4E-AFB4-E667433F087A}" type="pres">
      <dgm:prSet presAssocID="{874E7EBB-0734-4347-9C12-FA7B72C9CF61}" presName="level3hierChild" presStyleCnt="0"/>
      <dgm:spPr/>
    </dgm:pt>
    <dgm:pt modelId="{63A94FAF-CA34-2C4F-98E0-0BDEED0C586C}" type="pres">
      <dgm:prSet presAssocID="{F322254A-C583-4C44-93D1-4C2F4198E625}" presName="conn2-1" presStyleLbl="parChTrans1D3" presStyleIdx="1" presStyleCnt="5"/>
      <dgm:spPr/>
    </dgm:pt>
    <dgm:pt modelId="{8487E803-FB4F-6943-BBCB-1541D583F48E}" type="pres">
      <dgm:prSet presAssocID="{F322254A-C583-4C44-93D1-4C2F4198E625}" presName="connTx" presStyleLbl="parChTrans1D3" presStyleIdx="1" presStyleCnt="5"/>
      <dgm:spPr/>
    </dgm:pt>
    <dgm:pt modelId="{2F6A7DB3-AD89-B749-812A-FA521CE5E1B2}" type="pres">
      <dgm:prSet presAssocID="{B9F38C45-6393-E34A-821F-0F719F368898}" presName="root2" presStyleCnt="0"/>
      <dgm:spPr/>
    </dgm:pt>
    <dgm:pt modelId="{6C6C3BC3-891C-9840-BB2C-E78917CA8745}" type="pres">
      <dgm:prSet presAssocID="{B9F38C45-6393-E34A-821F-0F719F368898}" presName="LevelTwoTextNode" presStyleLbl="node3" presStyleIdx="1" presStyleCnt="5">
        <dgm:presLayoutVars>
          <dgm:chPref val="3"/>
        </dgm:presLayoutVars>
      </dgm:prSet>
      <dgm:spPr/>
    </dgm:pt>
    <dgm:pt modelId="{916C4559-B14A-A244-A051-6CE3955FE109}" type="pres">
      <dgm:prSet presAssocID="{B9F38C45-6393-E34A-821F-0F719F368898}" presName="level3hierChild" presStyleCnt="0"/>
      <dgm:spPr/>
    </dgm:pt>
    <dgm:pt modelId="{71978022-4542-0A4A-9B06-05CBCDB0D0DB}" type="pres">
      <dgm:prSet presAssocID="{814FB5E4-4C75-A14F-B590-9FA1EDD0A027}" presName="conn2-1" presStyleLbl="parChTrans1D3" presStyleIdx="2" presStyleCnt="5"/>
      <dgm:spPr/>
    </dgm:pt>
    <dgm:pt modelId="{668294B1-A7FC-8F45-9076-9D58BC2963D1}" type="pres">
      <dgm:prSet presAssocID="{814FB5E4-4C75-A14F-B590-9FA1EDD0A027}" presName="connTx" presStyleLbl="parChTrans1D3" presStyleIdx="2" presStyleCnt="5"/>
      <dgm:spPr/>
    </dgm:pt>
    <dgm:pt modelId="{9CEDAF5C-C185-3D4D-9C4A-91D8651B95C0}" type="pres">
      <dgm:prSet presAssocID="{635B07A6-E830-1C4A-AC5F-EFE94E66C581}" presName="root2" presStyleCnt="0"/>
      <dgm:spPr/>
    </dgm:pt>
    <dgm:pt modelId="{94BA7B2C-5806-1E45-B14D-A47E8789890F}" type="pres">
      <dgm:prSet presAssocID="{635B07A6-E830-1C4A-AC5F-EFE94E66C581}" presName="LevelTwoTextNode" presStyleLbl="node3" presStyleIdx="2" presStyleCnt="5">
        <dgm:presLayoutVars>
          <dgm:chPref val="3"/>
        </dgm:presLayoutVars>
      </dgm:prSet>
      <dgm:spPr/>
    </dgm:pt>
    <dgm:pt modelId="{C573CEF2-4229-C141-B6FD-E869C694EC0A}" type="pres">
      <dgm:prSet presAssocID="{635B07A6-E830-1C4A-AC5F-EFE94E66C581}" presName="level3hierChild" presStyleCnt="0"/>
      <dgm:spPr/>
    </dgm:pt>
    <dgm:pt modelId="{B3E3DBDC-8708-CD44-800C-0C086DD5466B}" type="pres">
      <dgm:prSet presAssocID="{4851083D-2545-A244-9710-61A49844DB74}" presName="conn2-1" presStyleLbl="parChTrans1D2" presStyleIdx="1" presStyleCnt="2"/>
      <dgm:spPr/>
    </dgm:pt>
    <dgm:pt modelId="{B1F64F17-5586-014D-B105-7C2AA157BF4F}" type="pres">
      <dgm:prSet presAssocID="{4851083D-2545-A244-9710-61A49844DB74}" presName="connTx" presStyleLbl="parChTrans1D2" presStyleIdx="1" presStyleCnt="2"/>
      <dgm:spPr/>
    </dgm:pt>
    <dgm:pt modelId="{49F71AB4-3AA5-B847-A546-2E2E25BD2258}" type="pres">
      <dgm:prSet presAssocID="{563B5DD8-4947-434F-BC8E-CC0729E8778F}" presName="root2" presStyleCnt="0"/>
      <dgm:spPr/>
    </dgm:pt>
    <dgm:pt modelId="{6B856AA7-5FF1-5C4B-A06B-6FE69021EF0D}" type="pres">
      <dgm:prSet presAssocID="{563B5DD8-4947-434F-BC8E-CC0729E8778F}" presName="LevelTwoTextNode" presStyleLbl="node2" presStyleIdx="1" presStyleCnt="2">
        <dgm:presLayoutVars>
          <dgm:chPref val="3"/>
        </dgm:presLayoutVars>
      </dgm:prSet>
      <dgm:spPr/>
    </dgm:pt>
    <dgm:pt modelId="{7427B024-F393-E84B-A3E7-760B4F50F8B9}" type="pres">
      <dgm:prSet presAssocID="{563B5DD8-4947-434F-BC8E-CC0729E8778F}" presName="level3hierChild" presStyleCnt="0"/>
      <dgm:spPr/>
    </dgm:pt>
    <dgm:pt modelId="{C980EAF3-4030-5E44-8B2F-073735CF56E5}" type="pres">
      <dgm:prSet presAssocID="{E4B457D1-ADEC-EB48-9C94-EA07E112E00D}" presName="conn2-1" presStyleLbl="parChTrans1D3" presStyleIdx="3" presStyleCnt="5"/>
      <dgm:spPr/>
    </dgm:pt>
    <dgm:pt modelId="{D6DB3652-8B48-5E4F-9396-1A36B72C47F1}" type="pres">
      <dgm:prSet presAssocID="{E4B457D1-ADEC-EB48-9C94-EA07E112E00D}" presName="connTx" presStyleLbl="parChTrans1D3" presStyleIdx="3" presStyleCnt="5"/>
      <dgm:spPr/>
    </dgm:pt>
    <dgm:pt modelId="{074816F0-F1A2-EB4A-8997-F43B52C3C2EB}" type="pres">
      <dgm:prSet presAssocID="{500D7272-113F-3342-8A42-FEBC4A3536CE}" presName="root2" presStyleCnt="0"/>
      <dgm:spPr/>
    </dgm:pt>
    <dgm:pt modelId="{23C9D85D-71E4-FC4F-8239-3325C1FD38AC}" type="pres">
      <dgm:prSet presAssocID="{500D7272-113F-3342-8A42-FEBC4A3536CE}" presName="LevelTwoTextNode" presStyleLbl="node3" presStyleIdx="3" presStyleCnt="5">
        <dgm:presLayoutVars>
          <dgm:chPref val="3"/>
        </dgm:presLayoutVars>
      </dgm:prSet>
      <dgm:spPr/>
    </dgm:pt>
    <dgm:pt modelId="{1CE11B55-F078-DD4C-8BDF-D19331EEBB7C}" type="pres">
      <dgm:prSet presAssocID="{500D7272-113F-3342-8A42-FEBC4A3536CE}" presName="level3hierChild" presStyleCnt="0"/>
      <dgm:spPr/>
    </dgm:pt>
    <dgm:pt modelId="{36FE8CC1-BAED-434E-ACDF-3ED122EF93B6}" type="pres">
      <dgm:prSet presAssocID="{BD11EA07-B9E0-A343-B99C-D022EDE792E0}" presName="conn2-1" presStyleLbl="parChTrans1D3" presStyleIdx="4" presStyleCnt="5"/>
      <dgm:spPr/>
    </dgm:pt>
    <dgm:pt modelId="{D1B0730D-22E5-E644-9B8F-502A48A5378F}" type="pres">
      <dgm:prSet presAssocID="{BD11EA07-B9E0-A343-B99C-D022EDE792E0}" presName="connTx" presStyleLbl="parChTrans1D3" presStyleIdx="4" presStyleCnt="5"/>
      <dgm:spPr/>
    </dgm:pt>
    <dgm:pt modelId="{041E388E-1880-CC49-9003-C3058B673609}" type="pres">
      <dgm:prSet presAssocID="{FBD5B9AA-21E7-4140-8182-447941FC7D92}" presName="root2" presStyleCnt="0"/>
      <dgm:spPr/>
    </dgm:pt>
    <dgm:pt modelId="{7C33D512-B65D-094F-A730-18311CEC4DF7}" type="pres">
      <dgm:prSet presAssocID="{FBD5B9AA-21E7-4140-8182-447941FC7D92}" presName="LevelTwoTextNode" presStyleLbl="node3" presStyleIdx="4" presStyleCnt="5">
        <dgm:presLayoutVars>
          <dgm:chPref val="3"/>
        </dgm:presLayoutVars>
      </dgm:prSet>
      <dgm:spPr/>
    </dgm:pt>
    <dgm:pt modelId="{29666EE5-1FF4-AF47-A24F-636B31F7845A}" type="pres">
      <dgm:prSet presAssocID="{FBD5B9AA-21E7-4140-8182-447941FC7D92}" presName="level3hierChild" presStyleCnt="0"/>
      <dgm:spPr/>
    </dgm:pt>
  </dgm:ptLst>
  <dgm:cxnLst>
    <dgm:cxn modelId="{11482600-5570-BE40-9E55-E6E19CD90F92}" type="presOf" srcId="{D40A3ADD-2435-1A4C-982A-A37E9DD1BBB1}" destId="{3A61026E-376E-4B44-8AB3-074E80E22524}" srcOrd="1" destOrd="0" presId="urn:microsoft.com/office/officeart/2005/8/layout/hierarchy2"/>
    <dgm:cxn modelId="{85F73700-67A4-4443-AE1D-07D961B64ADC}" type="presOf" srcId="{635B07A6-E830-1C4A-AC5F-EFE94E66C581}" destId="{94BA7B2C-5806-1E45-B14D-A47E8789890F}" srcOrd="0" destOrd="0" presId="urn:microsoft.com/office/officeart/2005/8/layout/hierarchy2"/>
    <dgm:cxn modelId="{D1977A07-2EE9-C942-B5AE-241C4849CE96}" type="presOf" srcId="{FBD5B9AA-21E7-4140-8182-447941FC7D92}" destId="{7C33D512-B65D-094F-A730-18311CEC4DF7}" srcOrd="0" destOrd="0" presId="urn:microsoft.com/office/officeart/2005/8/layout/hierarchy2"/>
    <dgm:cxn modelId="{E4A4C30A-48A1-E741-A5FE-F9FAC405A788}" type="presOf" srcId="{B97AA965-B491-3B4A-BB3F-0793C36E36BF}" destId="{9666B765-5DC0-064A-8FD9-3AA9E230F341}" srcOrd="0" destOrd="0" presId="urn:microsoft.com/office/officeart/2005/8/layout/hierarchy2"/>
    <dgm:cxn modelId="{89F7490D-181B-8240-B16B-289036AEF051}" srcId="{EE002C31-68E5-0545-B97C-B6A1C1AF074B}" destId="{635B07A6-E830-1C4A-AC5F-EFE94E66C581}" srcOrd="2" destOrd="0" parTransId="{814FB5E4-4C75-A14F-B590-9FA1EDD0A027}" sibTransId="{2E8AD7EB-DF0E-5548-A9F7-E498B65A326D}"/>
    <dgm:cxn modelId="{DA30CF16-97F8-704A-A7D6-7B69763F0CAB}" type="presOf" srcId="{BD11EA07-B9E0-A343-B99C-D022EDE792E0}" destId="{36FE8CC1-BAED-434E-ACDF-3ED122EF93B6}" srcOrd="0" destOrd="0" presId="urn:microsoft.com/office/officeart/2005/8/layout/hierarchy2"/>
    <dgm:cxn modelId="{5B98A218-27A4-814A-AD9F-7EED7192A6F7}" srcId="{75F388DD-9ED9-EA4D-92E6-CAF3A572051E}" destId="{EE002C31-68E5-0545-B97C-B6A1C1AF074B}" srcOrd="0" destOrd="0" parTransId="{D40A3ADD-2435-1A4C-982A-A37E9DD1BBB1}" sibTransId="{50F23081-123F-324E-A187-1E0A08152219}"/>
    <dgm:cxn modelId="{A5204B22-1A13-0446-B800-8E9D05C0EF45}" type="presOf" srcId="{B97AA965-B491-3B4A-BB3F-0793C36E36BF}" destId="{D815DAE5-FDE9-244B-B00E-E6E659CDF04A}" srcOrd="1" destOrd="0" presId="urn:microsoft.com/office/officeart/2005/8/layout/hierarchy2"/>
    <dgm:cxn modelId="{59F39C23-F4AC-8348-AA9F-C3EA2B659D7A}" type="presOf" srcId="{4851083D-2545-A244-9710-61A49844DB74}" destId="{B3E3DBDC-8708-CD44-800C-0C086DD5466B}" srcOrd="0" destOrd="0" presId="urn:microsoft.com/office/officeart/2005/8/layout/hierarchy2"/>
    <dgm:cxn modelId="{19784229-AF71-804D-BFE9-B10B847DC671}" type="presOf" srcId="{75F388DD-9ED9-EA4D-92E6-CAF3A572051E}" destId="{ED55A2DD-E4D8-074F-9DB6-91DC5F8E465C}" srcOrd="0" destOrd="0" presId="urn:microsoft.com/office/officeart/2005/8/layout/hierarchy2"/>
    <dgm:cxn modelId="{E9C4E030-4FBF-1444-919F-9F6EB9E5ABE1}" srcId="{75F388DD-9ED9-EA4D-92E6-CAF3A572051E}" destId="{563B5DD8-4947-434F-BC8E-CC0729E8778F}" srcOrd="1" destOrd="0" parTransId="{4851083D-2545-A244-9710-61A49844DB74}" sibTransId="{0985C657-7CDF-CA4A-A9B9-156F1B47D47D}"/>
    <dgm:cxn modelId="{C6A8EA33-8840-784F-83BF-B9F0FEEA6FC6}" srcId="{563B5DD8-4947-434F-BC8E-CC0729E8778F}" destId="{500D7272-113F-3342-8A42-FEBC4A3536CE}" srcOrd="0" destOrd="0" parTransId="{E4B457D1-ADEC-EB48-9C94-EA07E112E00D}" sibTransId="{DCCFD386-95E7-1C4E-B6F7-4BF005B36AD8}"/>
    <dgm:cxn modelId="{91883444-9EFA-5E42-918F-F83E8DA20930}" srcId="{563B5DD8-4947-434F-BC8E-CC0729E8778F}" destId="{FBD5B9AA-21E7-4140-8182-447941FC7D92}" srcOrd="1" destOrd="0" parTransId="{BD11EA07-B9E0-A343-B99C-D022EDE792E0}" sibTransId="{9884B597-F160-C141-85B4-03FB825C0134}"/>
    <dgm:cxn modelId="{6A8E6B56-3E49-B44B-B7BE-78A73680EE3F}" type="presOf" srcId="{BD11EA07-B9E0-A343-B99C-D022EDE792E0}" destId="{D1B0730D-22E5-E644-9B8F-502A48A5378F}" srcOrd="1" destOrd="0" presId="urn:microsoft.com/office/officeart/2005/8/layout/hierarchy2"/>
    <dgm:cxn modelId="{A9CC5457-E79E-4540-A185-509271020223}" type="presOf" srcId="{F322254A-C583-4C44-93D1-4C2F4198E625}" destId="{8487E803-FB4F-6943-BBCB-1541D583F48E}" srcOrd="1" destOrd="0" presId="urn:microsoft.com/office/officeart/2005/8/layout/hierarchy2"/>
    <dgm:cxn modelId="{84D0FB7A-59EF-4449-920A-9F9DD9EC17C6}" type="presOf" srcId="{EE002C31-68E5-0545-B97C-B6A1C1AF074B}" destId="{E7978E8F-CB25-4243-88FB-06EFE2833CB0}" srcOrd="0" destOrd="0" presId="urn:microsoft.com/office/officeart/2005/8/layout/hierarchy2"/>
    <dgm:cxn modelId="{28A4A38C-363D-D04C-9561-25F20BA5A82C}" srcId="{EE002C31-68E5-0545-B97C-B6A1C1AF074B}" destId="{B9F38C45-6393-E34A-821F-0F719F368898}" srcOrd="1" destOrd="0" parTransId="{F322254A-C583-4C44-93D1-4C2F4198E625}" sibTransId="{02A19FF1-954C-F34A-A3D9-86F72B73744E}"/>
    <dgm:cxn modelId="{F1FE7EA4-B787-A243-945B-021E57D888EB}" type="presOf" srcId="{500D7272-113F-3342-8A42-FEBC4A3536CE}" destId="{23C9D85D-71E4-FC4F-8239-3325C1FD38AC}" srcOrd="0" destOrd="0" presId="urn:microsoft.com/office/officeart/2005/8/layout/hierarchy2"/>
    <dgm:cxn modelId="{191942A5-A385-D54E-8BBF-BE7AA783B5AF}" srcId="{EE002C31-68E5-0545-B97C-B6A1C1AF074B}" destId="{874E7EBB-0734-4347-9C12-FA7B72C9CF61}" srcOrd="0" destOrd="0" parTransId="{B97AA965-B491-3B4A-BB3F-0793C36E36BF}" sibTransId="{716932A2-85D5-1746-9B21-0DCB02A8EEB7}"/>
    <dgm:cxn modelId="{23311EB4-DD28-7041-A26E-F79860243E3E}" type="presOf" srcId="{B9F38C45-6393-E34A-821F-0F719F368898}" destId="{6C6C3BC3-891C-9840-BB2C-E78917CA8745}" srcOrd="0" destOrd="0" presId="urn:microsoft.com/office/officeart/2005/8/layout/hierarchy2"/>
    <dgm:cxn modelId="{45ED1BB9-A5A5-2048-8F21-1B68623CF08C}" type="presOf" srcId="{814FB5E4-4C75-A14F-B590-9FA1EDD0A027}" destId="{668294B1-A7FC-8F45-9076-9D58BC2963D1}" srcOrd="1" destOrd="0" presId="urn:microsoft.com/office/officeart/2005/8/layout/hierarchy2"/>
    <dgm:cxn modelId="{1CED65BC-76C2-364B-A645-8D942DDBE3B3}" type="presOf" srcId="{D40A3ADD-2435-1A4C-982A-A37E9DD1BBB1}" destId="{128D325B-FA43-3B49-946B-2B5C00CE15DC}" srcOrd="0" destOrd="0" presId="urn:microsoft.com/office/officeart/2005/8/layout/hierarchy2"/>
    <dgm:cxn modelId="{380669D4-83BE-1646-97F2-385288D764D8}" type="presOf" srcId="{F322254A-C583-4C44-93D1-4C2F4198E625}" destId="{63A94FAF-CA34-2C4F-98E0-0BDEED0C586C}" srcOrd="0" destOrd="0" presId="urn:microsoft.com/office/officeart/2005/8/layout/hierarchy2"/>
    <dgm:cxn modelId="{820814D7-0A43-D64C-A80F-23DA5D50D793}" type="presOf" srcId="{A8D1A5E6-7565-5942-99C5-D6DCFBF728FD}" destId="{6BA401C2-74D9-DE4D-B9FA-81F8482D6191}" srcOrd="0" destOrd="0" presId="urn:microsoft.com/office/officeart/2005/8/layout/hierarchy2"/>
    <dgm:cxn modelId="{2D025BDF-C950-C644-B4A3-3F6EDDEE9E00}" type="presOf" srcId="{874E7EBB-0734-4347-9C12-FA7B72C9CF61}" destId="{6432ED9F-D82C-6C48-B33B-525D8F5FB122}" srcOrd="0" destOrd="0" presId="urn:microsoft.com/office/officeart/2005/8/layout/hierarchy2"/>
    <dgm:cxn modelId="{F9C4B4E7-A5E1-2749-A2F0-02ABCA32FAEF}" type="presOf" srcId="{563B5DD8-4947-434F-BC8E-CC0729E8778F}" destId="{6B856AA7-5FF1-5C4B-A06B-6FE69021EF0D}" srcOrd="0" destOrd="0" presId="urn:microsoft.com/office/officeart/2005/8/layout/hierarchy2"/>
    <dgm:cxn modelId="{55661EED-54DB-9F4F-992B-B57398DAC73C}" type="presOf" srcId="{E4B457D1-ADEC-EB48-9C94-EA07E112E00D}" destId="{D6DB3652-8B48-5E4F-9396-1A36B72C47F1}" srcOrd="1" destOrd="0" presId="urn:microsoft.com/office/officeart/2005/8/layout/hierarchy2"/>
    <dgm:cxn modelId="{3AE2C4F8-9D06-3240-8084-D1A4A3F65001}" srcId="{A8D1A5E6-7565-5942-99C5-D6DCFBF728FD}" destId="{75F388DD-9ED9-EA4D-92E6-CAF3A572051E}" srcOrd="0" destOrd="0" parTransId="{F2B8089E-F85D-ED4B-ABAE-195C3D9AF9BC}" sibTransId="{1249E029-47C9-B749-80AC-24D2032F9DC4}"/>
    <dgm:cxn modelId="{A3B71FFB-E395-3243-8EA3-B2C168417C2E}" type="presOf" srcId="{E4B457D1-ADEC-EB48-9C94-EA07E112E00D}" destId="{C980EAF3-4030-5E44-8B2F-073735CF56E5}" srcOrd="0" destOrd="0" presId="urn:microsoft.com/office/officeart/2005/8/layout/hierarchy2"/>
    <dgm:cxn modelId="{1C1B87FC-A484-6B42-86AF-D4BF7C486944}" type="presOf" srcId="{4851083D-2545-A244-9710-61A49844DB74}" destId="{B1F64F17-5586-014D-B105-7C2AA157BF4F}" srcOrd="1" destOrd="0" presId="urn:microsoft.com/office/officeart/2005/8/layout/hierarchy2"/>
    <dgm:cxn modelId="{EDC8F4FC-A664-CC46-8FBA-935851D143AE}" type="presOf" srcId="{814FB5E4-4C75-A14F-B590-9FA1EDD0A027}" destId="{71978022-4542-0A4A-9B06-05CBCDB0D0DB}" srcOrd="0" destOrd="0" presId="urn:microsoft.com/office/officeart/2005/8/layout/hierarchy2"/>
    <dgm:cxn modelId="{06A7B6A0-18A5-FE47-BAE6-C6D23DF8E170}" type="presParOf" srcId="{6BA401C2-74D9-DE4D-B9FA-81F8482D6191}" destId="{831438C3-7385-A64C-9B30-246BCCDE4C54}" srcOrd="0" destOrd="0" presId="urn:microsoft.com/office/officeart/2005/8/layout/hierarchy2"/>
    <dgm:cxn modelId="{58776E8A-B7F9-FE41-930D-C62B03EEAAC0}" type="presParOf" srcId="{831438C3-7385-A64C-9B30-246BCCDE4C54}" destId="{ED55A2DD-E4D8-074F-9DB6-91DC5F8E465C}" srcOrd="0" destOrd="0" presId="urn:microsoft.com/office/officeart/2005/8/layout/hierarchy2"/>
    <dgm:cxn modelId="{0ABF0922-BFC8-694F-B98C-6960DE48F977}" type="presParOf" srcId="{831438C3-7385-A64C-9B30-246BCCDE4C54}" destId="{1AE3FD87-E904-7042-B593-D87BAFB682EF}" srcOrd="1" destOrd="0" presId="urn:microsoft.com/office/officeart/2005/8/layout/hierarchy2"/>
    <dgm:cxn modelId="{B0E6A541-958A-8A4E-BCBF-9D1530A1B152}" type="presParOf" srcId="{1AE3FD87-E904-7042-B593-D87BAFB682EF}" destId="{128D325B-FA43-3B49-946B-2B5C00CE15DC}" srcOrd="0" destOrd="0" presId="urn:microsoft.com/office/officeart/2005/8/layout/hierarchy2"/>
    <dgm:cxn modelId="{5700DE57-85BC-3041-8281-89C9C6622F88}" type="presParOf" srcId="{128D325B-FA43-3B49-946B-2B5C00CE15DC}" destId="{3A61026E-376E-4B44-8AB3-074E80E22524}" srcOrd="0" destOrd="0" presId="urn:microsoft.com/office/officeart/2005/8/layout/hierarchy2"/>
    <dgm:cxn modelId="{6DBBED88-2409-724F-BC76-A1976B2153AC}" type="presParOf" srcId="{1AE3FD87-E904-7042-B593-D87BAFB682EF}" destId="{B8EFE70C-AB7E-1441-8997-DF181EC4C7A2}" srcOrd="1" destOrd="0" presId="urn:microsoft.com/office/officeart/2005/8/layout/hierarchy2"/>
    <dgm:cxn modelId="{6BFBD72A-0884-414E-A4A5-423F4330E0AE}" type="presParOf" srcId="{B8EFE70C-AB7E-1441-8997-DF181EC4C7A2}" destId="{E7978E8F-CB25-4243-88FB-06EFE2833CB0}" srcOrd="0" destOrd="0" presId="urn:microsoft.com/office/officeart/2005/8/layout/hierarchy2"/>
    <dgm:cxn modelId="{2F926A59-6FB5-8043-9A87-A789A342AEFC}" type="presParOf" srcId="{B8EFE70C-AB7E-1441-8997-DF181EC4C7A2}" destId="{2997BF38-E421-D549-B438-DAEEE02CCC8F}" srcOrd="1" destOrd="0" presId="urn:microsoft.com/office/officeart/2005/8/layout/hierarchy2"/>
    <dgm:cxn modelId="{30A8EF78-5809-6849-84C3-5B3A3BA1B5EC}" type="presParOf" srcId="{2997BF38-E421-D549-B438-DAEEE02CCC8F}" destId="{9666B765-5DC0-064A-8FD9-3AA9E230F341}" srcOrd="0" destOrd="0" presId="urn:microsoft.com/office/officeart/2005/8/layout/hierarchy2"/>
    <dgm:cxn modelId="{22796283-A2DE-994C-8FF9-0DFB248023A9}" type="presParOf" srcId="{9666B765-5DC0-064A-8FD9-3AA9E230F341}" destId="{D815DAE5-FDE9-244B-B00E-E6E659CDF04A}" srcOrd="0" destOrd="0" presId="urn:microsoft.com/office/officeart/2005/8/layout/hierarchy2"/>
    <dgm:cxn modelId="{ECDEA7B9-880F-BB4E-B822-68FA4B1E1787}" type="presParOf" srcId="{2997BF38-E421-D549-B438-DAEEE02CCC8F}" destId="{FBBBBAD5-4E0A-514C-9456-EF4FF69D34F6}" srcOrd="1" destOrd="0" presId="urn:microsoft.com/office/officeart/2005/8/layout/hierarchy2"/>
    <dgm:cxn modelId="{D20F2E06-0BD8-C34F-8CE5-5F4F0108AB8A}" type="presParOf" srcId="{FBBBBAD5-4E0A-514C-9456-EF4FF69D34F6}" destId="{6432ED9F-D82C-6C48-B33B-525D8F5FB122}" srcOrd="0" destOrd="0" presId="urn:microsoft.com/office/officeart/2005/8/layout/hierarchy2"/>
    <dgm:cxn modelId="{0A99556A-9057-7C4A-8C3A-8409BD8D0161}" type="presParOf" srcId="{FBBBBAD5-4E0A-514C-9456-EF4FF69D34F6}" destId="{086F55AF-B958-AA4E-AFB4-E667433F087A}" srcOrd="1" destOrd="0" presId="urn:microsoft.com/office/officeart/2005/8/layout/hierarchy2"/>
    <dgm:cxn modelId="{AAA9E724-C608-DD46-AC26-FFA49CC97981}" type="presParOf" srcId="{2997BF38-E421-D549-B438-DAEEE02CCC8F}" destId="{63A94FAF-CA34-2C4F-98E0-0BDEED0C586C}" srcOrd="2" destOrd="0" presId="urn:microsoft.com/office/officeart/2005/8/layout/hierarchy2"/>
    <dgm:cxn modelId="{C5C92150-319C-D647-8D04-2AFA0E06BA35}" type="presParOf" srcId="{63A94FAF-CA34-2C4F-98E0-0BDEED0C586C}" destId="{8487E803-FB4F-6943-BBCB-1541D583F48E}" srcOrd="0" destOrd="0" presId="urn:microsoft.com/office/officeart/2005/8/layout/hierarchy2"/>
    <dgm:cxn modelId="{2DE5B381-54DA-F343-9F28-35ABFD8F6C6A}" type="presParOf" srcId="{2997BF38-E421-D549-B438-DAEEE02CCC8F}" destId="{2F6A7DB3-AD89-B749-812A-FA521CE5E1B2}" srcOrd="3" destOrd="0" presId="urn:microsoft.com/office/officeart/2005/8/layout/hierarchy2"/>
    <dgm:cxn modelId="{26BA6C71-4E0F-B94C-8EB3-871ABCA4E8EF}" type="presParOf" srcId="{2F6A7DB3-AD89-B749-812A-FA521CE5E1B2}" destId="{6C6C3BC3-891C-9840-BB2C-E78917CA8745}" srcOrd="0" destOrd="0" presId="urn:microsoft.com/office/officeart/2005/8/layout/hierarchy2"/>
    <dgm:cxn modelId="{033ADA5E-13F2-954B-9F6E-DC416286103D}" type="presParOf" srcId="{2F6A7DB3-AD89-B749-812A-FA521CE5E1B2}" destId="{916C4559-B14A-A244-A051-6CE3955FE109}" srcOrd="1" destOrd="0" presId="urn:microsoft.com/office/officeart/2005/8/layout/hierarchy2"/>
    <dgm:cxn modelId="{B24462CC-1437-D545-907C-539FB9A8490C}" type="presParOf" srcId="{2997BF38-E421-D549-B438-DAEEE02CCC8F}" destId="{71978022-4542-0A4A-9B06-05CBCDB0D0DB}" srcOrd="4" destOrd="0" presId="urn:microsoft.com/office/officeart/2005/8/layout/hierarchy2"/>
    <dgm:cxn modelId="{DC71E868-FBCA-B84C-A93B-68B504F9633D}" type="presParOf" srcId="{71978022-4542-0A4A-9B06-05CBCDB0D0DB}" destId="{668294B1-A7FC-8F45-9076-9D58BC2963D1}" srcOrd="0" destOrd="0" presId="urn:microsoft.com/office/officeart/2005/8/layout/hierarchy2"/>
    <dgm:cxn modelId="{74B4A3C9-41FA-854B-BFEA-9CCD9C4A53D4}" type="presParOf" srcId="{2997BF38-E421-D549-B438-DAEEE02CCC8F}" destId="{9CEDAF5C-C185-3D4D-9C4A-91D8651B95C0}" srcOrd="5" destOrd="0" presId="urn:microsoft.com/office/officeart/2005/8/layout/hierarchy2"/>
    <dgm:cxn modelId="{542F03D5-8FE6-4A44-9122-3FA6C3EF13F5}" type="presParOf" srcId="{9CEDAF5C-C185-3D4D-9C4A-91D8651B95C0}" destId="{94BA7B2C-5806-1E45-B14D-A47E8789890F}" srcOrd="0" destOrd="0" presId="urn:microsoft.com/office/officeart/2005/8/layout/hierarchy2"/>
    <dgm:cxn modelId="{45F71B16-FCA2-7F4A-8C31-B4DD3714E217}" type="presParOf" srcId="{9CEDAF5C-C185-3D4D-9C4A-91D8651B95C0}" destId="{C573CEF2-4229-C141-B6FD-E869C694EC0A}" srcOrd="1" destOrd="0" presId="urn:microsoft.com/office/officeart/2005/8/layout/hierarchy2"/>
    <dgm:cxn modelId="{F32B4A6E-D9C9-1D4B-A35F-89BBFF209A6A}" type="presParOf" srcId="{1AE3FD87-E904-7042-B593-D87BAFB682EF}" destId="{B3E3DBDC-8708-CD44-800C-0C086DD5466B}" srcOrd="2" destOrd="0" presId="urn:microsoft.com/office/officeart/2005/8/layout/hierarchy2"/>
    <dgm:cxn modelId="{B0FC5CCA-5966-D44F-A3ED-F4AD468315F7}" type="presParOf" srcId="{B3E3DBDC-8708-CD44-800C-0C086DD5466B}" destId="{B1F64F17-5586-014D-B105-7C2AA157BF4F}" srcOrd="0" destOrd="0" presId="urn:microsoft.com/office/officeart/2005/8/layout/hierarchy2"/>
    <dgm:cxn modelId="{7F935741-CB0F-1F4C-90B5-89C7604C7CFD}" type="presParOf" srcId="{1AE3FD87-E904-7042-B593-D87BAFB682EF}" destId="{49F71AB4-3AA5-B847-A546-2E2E25BD2258}" srcOrd="3" destOrd="0" presId="urn:microsoft.com/office/officeart/2005/8/layout/hierarchy2"/>
    <dgm:cxn modelId="{27903677-42C2-2D46-88F4-FBD648973289}" type="presParOf" srcId="{49F71AB4-3AA5-B847-A546-2E2E25BD2258}" destId="{6B856AA7-5FF1-5C4B-A06B-6FE69021EF0D}" srcOrd="0" destOrd="0" presId="urn:microsoft.com/office/officeart/2005/8/layout/hierarchy2"/>
    <dgm:cxn modelId="{0431C993-6F1B-E141-84B4-AEDBAF2E1556}" type="presParOf" srcId="{49F71AB4-3AA5-B847-A546-2E2E25BD2258}" destId="{7427B024-F393-E84B-A3E7-760B4F50F8B9}" srcOrd="1" destOrd="0" presId="urn:microsoft.com/office/officeart/2005/8/layout/hierarchy2"/>
    <dgm:cxn modelId="{58AA38B0-BC70-AF40-8BF1-B0D939555EFB}" type="presParOf" srcId="{7427B024-F393-E84B-A3E7-760B4F50F8B9}" destId="{C980EAF3-4030-5E44-8B2F-073735CF56E5}" srcOrd="0" destOrd="0" presId="urn:microsoft.com/office/officeart/2005/8/layout/hierarchy2"/>
    <dgm:cxn modelId="{742D62C6-0F08-0549-BB13-49864C02D029}" type="presParOf" srcId="{C980EAF3-4030-5E44-8B2F-073735CF56E5}" destId="{D6DB3652-8B48-5E4F-9396-1A36B72C47F1}" srcOrd="0" destOrd="0" presId="urn:microsoft.com/office/officeart/2005/8/layout/hierarchy2"/>
    <dgm:cxn modelId="{0C088B3B-4AEC-F54E-B507-7F24CE9234C4}" type="presParOf" srcId="{7427B024-F393-E84B-A3E7-760B4F50F8B9}" destId="{074816F0-F1A2-EB4A-8997-F43B52C3C2EB}" srcOrd="1" destOrd="0" presId="urn:microsoft.com/office/officeart/2005/8/layout/hierarchy2"/>
    <dgm:cxn modelId="{0B244C18-247A-AE4A-87D5-748AE98342BC}" type="presParOf" srcId="{074816F0-F1A2-EB4A-8997-F43B52C3C2EB}" destId="{23C9D85D-71E4-FC4F-8239-3325C1FD38AC}" srcOrd="0" destOrd="0" presId="urn:microsoft.com/office/officeart/2005/8/layout/hierarchy2"/>
    <dgm:cxn modelId="{9F166505-0FB7-B94C-8858-F8542656708E}" type="presParOf" srcId="{074816F0-F1A2-EB4A-8997-F43B52C3C2EB}" destId="{1CE11B55-F078-DD4C-8BDF-D19331EEBB7C}" srcOrd="1" destOrd="0" presId="urn:microsoft.com/office/officeart/2005/8/layout/hierarchy2"/>
    <dgm:cxn modelId="{5F7C6343-993D-774A-A46B-C9BB6F56D708}" type="presParOf" srcId="{7427B024-F393-E84B-A3E7-760B4F50F8B9}" destId="{36FE8CC1-BAED-434E-ACDF-3ED122EF93B6}" srcOrd="2" destOrd="0" presId="urn:microsoft.com/office/officeart/2005/8/layout/hierarchy2"/>
    <dgm:cxn modelId="{6449D264-70BC-2647-9A67-40613E0FF6D0}" type="presParOf" srcId="{36FE8CC1-BAED-434E-ACDF-3ED122EF93B6}" destId="{D1B0730D-22E5-E644-9B8F-502A48A5378F}" srcOrd="0" destOrd="0" presId="urn:microsoft.com/office/officeart/2005/8/layout/hierarchy2"/>
    <dgm:cxn modelId="{61F9C13C-9659-8648-81CA-86FD2AB4A654}" type="presParOf" srcId="{7427B024-F393-E84B-A3E7-760B4F50F8B9}" destId="{041E388E-1880-CC49-9003-C3058B673609}" srcOrd="3" destOrd="0" presId="urn:microsoft.com/office/officeart/2005/8/layout/hierarchy2"/>
    <dgm:cxn modelId="{D12A82EB-5538-0841-8861-14D8A7C7B99C}" type="presParOf" srcId="{041E388E-1880-CC49-9003-C3058B673609}" destId="{7C33D512-B65D-094F-A730-18311CEC4DF7}" srcOrd="0" destOrd="0" presId="urn:microsoft.com/office/officeart/2005/8/layout/hierarchy2"/>
    <dgm:cxn modelId="{D5C38C53-AE6F-3C44-B34D-7627D27E0654}" type="presParOf" srcId="{041E388E-1880-CC49-9003-C3058B673609}" destId="{29666EE5-1FF4-AF47-A24F-636B31F7845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50EB16-8D3A-1046-80C1-C726B746E015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0"/>
      <dgm:spPr/>
    </dgm:pt>
    <dgm:pt modelId="{C7E0D740-CEA8-7E45-BD0E-C8B052177B22}" type="pres">
      <dgm:prSet presAssocID="{6150EB16-8D3A-1046-80C1-C726B746E015}" presName="linearFlow" presStyleCnt="0">
        <dgm:presLayoutVars>
          <dgm:dir/>
          <dgm:resizeHandles val="exact"/>
        </dgm:presLayoutVars>
      </dgm:prSet>
      <dgm:spPr/>
    </dgm:pt>
  </dgm:ptLst>
  <dgm:cxnLst>
    <dgm:cxn modelId="{736EE4AF-43EB-534E-A838-8A4951E9171A}" type="presOf" srcId="{6150EB16-8D3A-1046-80C1-C726B746E015}" destId="{C7E0D740-CEA8-7E45-BD0E-C8B052177B22}" srcOrd="0" destOrd="0" presId="urn:microsoft.com/office/officeart/2005/8/layout/vList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5A2DD-E4D8-074F-9DB6-91DC5F8E465C}">
      <dsp:nvSpPr>
        <dsp:cNvPr id="0" name=""/>
        <dsp:cNvSpPr/>
      </dsp:nvSpPr>
      <dsp:spPr>
        <a:xfrm>
          <a:off x="1188467" y="1885700"/>
          <a:ext cx="1456622" cy="72831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</a:t>
          </a:r>
        </a:p>
      </dsp:txBody>
      <dsp:txXfrm>
        <a:off x="1209799" y="1907032"/>
        <a:ext cx="1413958" cy="685647"/>
      </dsp:txXfrm>
    </dsp:sp>
    <dsp:sp modelId="{128D325B-FA43-3B49-946B-2B5C00CE15DC}">
      <dsp:nvSpPr>
        <dsp:cNvPr id="0" name=""/>
        <dsp:cNvSpPr/>
      </dsp:nvSpPr>
      <dsp:spPr>
        <a:xfrm rot="17945813">
          <a:off x="2337336" y="1710320"/>
          <a:ext cx="119815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198156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6460" y="1696428"/>
        <a:ext cx="59907" cy="59907"/>
      </dsp:txXfrm>
    </dsp:sp>
    <dsp:sp modelId="{E7978E8F-CB25-4243-88FB-06EFE2833CB0}">
      <dsp:nvSpPr>
        <dsp:cNvPr id="0" name=""/>
        <dsp:cNvSpPr/>
      </dsp:nvSpPr>
      <dsp:spPr>
        <a:xfrm>
          <a:off x="3227738" y="838753"/>
          <a:ext cx="1456622" cy="7283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LUNAR </a:t>
          </a:r>
        </a:p>
      </dsp:txBody>
      <dsp:txXfrm>
        <a:off x="3249070" y="860085"/>
        <a:ext cx="1413958" cy="685647"/>
      </dsp:txXfrm>
    </dsp:sp>
    <dsp:sp modelId="{9666B765-5DC0-064A-8FD9-3AA9E230F341}">
      <dsp:nvSpPr>
        <dsp:cNvPr id="0" name=""/>
        <dsp:cNvSpPr/>
      </dsp:nvSpPr>
      <dsp:spPr>
        <a:xfrm rot="18289469">
          <a:off x="4465542" y="768068"/>
          <a:ext cx="102028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20285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50178" y="758623"/>
        <a:ext cx="51014" cy="51014"/>
      </dsp:txXfrm>
    </dsp:sp>
    <dsp:sp modelId="{6432ED9F-D82C-6C48-B33B-525D8F5FB122}">
      <dsp:nvSpPr>
        <dsp:cNvPr id="0" name=""/>
        <dsp:cNvSpPr/>
      </dsp:nvSpPr>
      <dsp:spPr>
        <a:xfrm>
          <a:off x="5267010" y="1195"/>
          <a:ext cx="1456622" cy="7283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APOLLO</a:t>
          </a:r>
        </a:p>
      </dsp:txBody>
      <dsp:txXfrm>
        <a:off x="5288342" y="22527"/>
        <a:ext cx="1413958" cy="685647"/>
      </dsp:txXfrm>
    </dsp:sp>
    <dsp:sp modelId="{63A94FAF-CA34-2C4F-98E0-0BDEED0C586C}">
      <dsp:nvSpPr>
        <dsp:cNvPr id="0" name=""/>
        <dsp:cNvSpPr/>
      </dsp:nvSpPr>
      <dsp:spPr>
        <a:xfrm>
          <a:off x="4684361" y="1186847"/>
          <a:ext cx="58264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82648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61119" y="1188342"/>
        <a:ext cx="29132" cy="29132"/>
      </dsp:txXfrm>
    </dsp:sp>
    <dsp:sp modelId="{6C6C3BC3-891C-9840-BB2C-E78917CA8745}">
      <dsp:nvSpPr>
        <dsp:cNvPr id="0" name=""/>
        <dsp:cNvSpPr/>
      </dsp:nvSpPr>
      <dsp:spPr>
        <a:xfrm>
          <a:off x="5267010" y="838753"/>
          <a:ext cx="1456622" cy="7283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CHANG’E</a:t>
          </a:r>
        </a:p>
      </dsp:txBody>
      <dsp:txXfrm>
        <a:off x="5288342" y="860085"/>
        <a:ext cx="1413958" cy="685647"/>
      </dsp:txXfrm>
    </dsp:sp>
    <dsp:sp modelId="{71978022-4542-0A4A-9B06-05CBCDB0D0DB}">
      <dsp:nvSpPr>
        <dsp:cNvPr id="0" name=""/>
        <dsp:cNvSpPr/>
      </dsp:nvSpPr>
      <dsp:spPr>
        <a:xfrm rot="3310531">
          <a:off x="4465542" y="1605626"/>
          <a:ext cx="102028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20285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50178" y="1596180"/>
        <a:ext cx="51014" cy="51014"/>
      </dsp:txXfrm>
    </dsp:sp>
    <dsp:sp modelId="{94BA7B2C-5806-1E45-B14D-A47E8789890F}">
      <dsp:nvSpPr>
        <dsp:cNvPr id="0" name=""/>
        <dsp:cNvSpPr/>
      </dsp:nvSpPr>
      <dsp:spPr>
        <a:xfrm>
          <a:off x="5267010" y="1676311"/>
          <a:ext cx="1456622" cy="7283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LUNA</a:t>
          </a:r>
        </a:p>
      </dsp:txBody>
      <dsp:txXfrm>
        <a:off x="5288342" y="1697643"/>
        <a:ext cx="1413958" cy="685647"/>
      </dsp:txXfrm>
    </dsp:sp>
    <dsp:sp modelId="{B3E3DBDC-8708-CD44-800C-0C086DD5466B}">
      <dsp:nvSpPr>
        <dsp:cNvPr id="0" name=""/>
        <dsp:cNvSpPr/>
      </dsp:nvSpPr>
      <dsp:spPr>
        <a:xfrm rot="3654187">
          <a:off x="2337336" y="2757268"/>
          <a:ext cx="119815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198156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6460" y="2743376"/>
        <a:ext cx="59907" cy="59907"/>
      </dsp:txXfrm>
    </dsp:sp>
    <dsp:sp modelId="{6B856AA7-5FF1-5C4B-A06B-6FE69021EF0D}">
      <dsp:nvSpPr>
        <dsp:cNvPr id="0" name=""/>
        <dsp:cNvSpPr/>
      </dsp:nvSpPr>
      <dsp:spPr>
        <a:xfrm>
          <a:off x="3227738" y="2932648"/>
          <a:ext cx="1456622" cy="7283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EARTH</a:t>
          </a:r>
        </a:p>
      </dsp:txBody>
      <dsp:txXfrm>
        <a:off x="3249070" y="2953980"/>
        <a:ext cx="1413958" cy="685647"/>
      </dsp:txXfrm>
    </dsp:sp>
    <dsp:sp modelId="{C980EAF3-4030-5E44-8B2F-073735CF56E5}">
      <dsp:nvSpPr>
        <dsp:cNvPr id="0" name=""/>
        <dsp:cNvSpPr/>
      </dsp:nvSpPr>
      <dsp:spPr>
        <a:xfrm rot="19457599">
          <a:off x="4616918" y="3071352"/>
          <a:ext cx="71753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17534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57747" y="3069476"/>
        <a:ext cx="35876" cy="35876"/>
      </dsp:txXfrm>
    </dsp:sp>
    <dsp:sp modelId="{23C9D85D-71E4-FC4F-8239-3325C1FD38AC}">
      <dsp:nvSpPr>
        <dsp:cNvPr id="0" name=""/>
        <dsp:cNvSpPr/>
      </dsp:nvSpPr>
      <dsp:spPr>
        <a:xfrm>
          <a:off x="5267010" y="2513869"/>
          <a:ext cx="1456622" cy="7283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TBG-1</a:t>
          </a:r>
        </a:p>
      </dsp:txBody>
      <dsp:txXfrm>
        <a:off x="5288342" y="2535201"/>
        <a:ext cx="1413958" cy="685647"/>
      </dsp:txXfrm>
    </dsp:sp>
    <dsp:sp modelId="{36FE8CC1-BAED-434E-ACDF-3ED122EF93B6}">
      <dsp:nvSpPr>
        <dsp:cNvPr id="0" name=""/>
        <dsp:cNvSpPr/>
      </dsp:nvSpPr>
      <dsp:spPr>
        <a:xfrm rot="2142401">
          <a:off x="4616918" y="3490131"/>
          <a:ext cx="71753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17534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57747" y="3488254"/>
        <a:ext cx="35876" cy="35876"/>
      </dsp:txXfrm>
    </dsp:sp>
    <dsp:sp modelId="{7C33D512-B65D-094F-A730-18311CEC4DF7}">
      <dsp:nvSpPr>
        <dsp:cNvPr id="0" name=""/>
        <dsp:cNvSpPr/>
      </dsp:nvSpPr>
      <dsp:spPr>
        <a:xfrm>
          <a:off x="5267010" y="3351427"/>
          <a:ext cx="1456622" cy="7283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OTHERS</a:t>
          </a:r>
        </a:p>
      </dsp:txBody>
      <dsp:txXfrm>
        <a:off x="5288342" y="3372759"/>
        <a:ext cx="1413958" cy="6856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55BF35-497A-4F1C-A6FD-EC08E4585E44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D365-B38C-4CA9-943D-FE6A12D39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08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D365-B38C-4CA9-943D-FE6A12D39D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45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D365-B38C-4CA9-943D-FE6A12D39D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80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D365-B38C-4CA9-943D-FE6A12D39D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27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D365-B38C-4CA9-943D-FE6A12D39D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76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D365-B38C-4CA9-943D-FE6A12D39D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5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445BA-B1C6-444D-B9D1-EEC683159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E7EA90-A024-4423-9C16-A4BF7FDC2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61524-3631-4553-AC79-729279C5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BA9E-0E05-41CC-87A5-E4516AC0E5EB}" type="datetime4">
              <a:rPr lang="en-US" smtClean="0"/>
              <a:t>August 8,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417BA-ACE4-4386-87E3-6608D93D6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F4E1F-BCB7-41EB-91CC-8E85FBE9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66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C601-1132-48DB-BDC9-5FBF97AB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F04A27-3A75-4F3D-AADB-457777CF3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BF72A-1564-4C18-AA31-AA97E677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08E0-3881-4437-A238-A2A34CA4D140}" type="datetime4">
              <a:rPr lang="en-US" smtClean="0"/>
              <a:t>August 8,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7394A-F711-469B-8209-84BFDC24D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492C1-FBB1-4310-8ED5-DBD1424F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76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0D9B40-E23F-4B60-A26C-D7798F724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0B7289-A214-4215-AAEA-324D27A20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673F-D958-4362-8917-46A1331A6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4EE6-96E1-4B36-8C0B-127F1FF2B587}" type="datetime4">
              <a:rPr lang="en-US" smtClean="0"/>
              <a:t>August 8,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AE0DF-F648-4EEA-96FB-473713B7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10BD3-AACF-4EEE-A963-26414F9D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32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1B7D-A624-41ED-93C9-EB6296AD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026A-83A0-4760-81AA-A699394EB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FB9C1-C1C8-42CA-9271-2E825FE2B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D6ED-0775-45AB-8A3E-B9B7B30D0BA0}" type="datetime4">
              <a:rPr lang="en-US" smtClean="0"/>
              <a:t>August 8,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6288-E64E-46C0-89C8-8DDC2CC10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2303B-7F6B-48D7-9056-E15DA91B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3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BF22-5C93-4EC3-AEEE-714C49E4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A8696-6B3A-405C-88B5-B5BC91287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5E89B-0899-456E-BCE1-93A61166E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4F16-8C4C-4FA7-9FD9-96649FC723A6}" type="datetime4">
              <a:rPr lang="en-US" smtClean="0"/>
              <a:t>August 8,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9DE92-B2AB-4B6B-B960-BCAAF4B9F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42656-49B7-438B-A273-42C4763E8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60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19A83-0C40-46E2-B559-7CDBED89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A40C3-233C-4A5C-A657-A589D6925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67A630-CE47-416F-B891-B3209626E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E5026-BE13-4BC4-B84E-044943165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1F22-C4FC-4BCE-8818-1DD489ED5D38}" type="datetime4">
              <a:rPr lang="en-US" smtClean="0"/>
              <a:t>August 8,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0F723-CBEF-4C87-82F2-E41C9B9CE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98173-CA46-4771-9102-12E8FE67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5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219CC-502F-4C48-A04F-A135A5225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CBCAD-E183-49B4-9680-E1DC41521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AD7F8-90F2-4064-BBD7-75FAF9BF3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9C10EE-0AC0-4BC4-89CB-6E44AD2B4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E9857-3840-45B2-B0BD-48A6A4586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402959-D760-470B-BDDC-457A1069C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58AF-EF63-4812-A7DF-3E76D601BFD3}" type="datetime4">
              <a:rPr lang="en-US" smtClean="0"/>
              <a:t>August 8,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AABC76-0D00-4951-B992-577F45976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0A3FE-A3C0-47BC-972B-F8FCF35CB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0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2DFE-626A-49B5-9A23-47D17D6B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E3C0A-2DE9-408D-890C-C588F29D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2755-7139-4834-8949-FE22BB2A1CBB}" type="datetime4">
              <a:rPr lang="en-US" smtClean="0"/>
              <a:t>August 8,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3B09A-4CD5-46F3-B287-6241EC508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87C98-90EE-4EAE-B0FC-8EEA0A03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3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BF86BC-B0F9-4DAF-A82D-102E2BCD8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CE59-1FCB-4750-BBE2-1EC31B5B48B9}" type="datetime4">
              <a:rPr lang="en-US" smtClean="0"/>
              <a:t>August 8,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D0260-0659-4984-BB76-4167711B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AF549-5A83-405F-BB63-F2B099C3E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5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60D33-8E68-4CEE-9AC1-3D061053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0AE23-372B-47EF-859B-8FCB99CDC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C89B6D-C803-40B5-80BF-6548A2CD8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44120-7400-4149-87B0-E1AC28140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D143F-CB69-4680-8A6B-A25D6698E45F}" type="datetime4">
              <a:rPr lang="en-US" smtClean="0"/>
              <a:t>August 8,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4B25B-65C7-4695-BCAD-5F90D3900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25CB7-3A62-4EF6-B54E-505AE8888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51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39804-8450-45BF-BFE4-B78E377BE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ED352C-FA85-40D3-9EF5-3E622F5EB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192A1-4684-40E6-9E52-540819EBE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0B360-4B0A-4D4E-824F-2BEBBB270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79BA-44D7-43C3-9917-6EE5E33B8227}" type="datetime4">
              <a:rPr lang="en-US" smtClean="0"/>
              <a:t>August 8,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5CD3F-713C-486D-9CDB-2C5AEDACD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1157C-1842-491A-B712-A8D740076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4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FCF6C9-D4D2-411C-B872-7082B123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F0EFC-8F67-4489-872A-004AD1FC7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5519-C4A0-4C2C-BD16-B0BD55380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AE687-1C27-4BDF-B5BE-D49A8DBA6E4E}" type="datetime4">
              <a:rPr lang="en-US" smtClean="0"/>
              <a:t>August 8,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67753-479D-4865-810A-ED335A945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26F7C-E966-4551-ABF9-00A464A61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93C8A-D8E8-483D-8EBB-60EC7BA57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5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18/10/relationships/comments" Target="../comments/modernComment_23A_BA109139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2" Type="http://schemas.microsoft.com/office/2018/10/relationships/comments" Target="../comments/modernComment_23C_2CE50D66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2" Type="http://schemas.microsoft.com/office/2018/10/relationships/comments" Target="../comments/modernComment_23E_5B2AFD7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240_E3A407BC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2B_453C4FA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2AD3432-F139-0170-F4B2-18690C8B2FF9}"/>
              </a:ext>
            </a:extLst>
          </p:cNvPr>
          <p:cNvSpPr/>
          <p:nvPr/>
        </p:nvSpPr>
        <p:spPr>
          <a:xfrm rot="5400000">
            <a:off x="2667002" y="-2667002"/>
            <a:ext cx="6858001" cy="12192002"/>
          </a:xfrm>
          <a:prstGeom prst="rect">
            <a:avLst/>
          </a:prstGeom>
          <a:gradFill flip="none" rotWithShape="1">
            <a:gsLst>
              <a:gs pos="27000">
                <a:srgbClr val="1C418C"/>
              </a:gs>
              <a:gs pos="5000">
                <a:srgbClr val="1C418C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489802-D26E-442A-987F-6099536CD8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7570" y="6306852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1C418C"/>
                </a:solidFill>
              </a:rPr>
              <a:t>August 12,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212498-48E8-4DCF-B460-DFF8C4FA5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7CC39-BB57-BAFE-F6A4-524A987F085A}"/>
              </a:ext>
            </a:extLst>
          </p:cNvPr>
          <p:cNvSpPr txBox="1"/>
          <p:nvPr/>
        </p:nvSpPr>
        <p:spPr>
          <a:xfrm>
            <a:off x="1" y="1032486"/>
            <a:ext cx="12191998" cy="2751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ML-Driven Replication of Lunar Regolith Using </a:t>
            </a:r>
          </a:p>
          <a:p>
            <a:pPr algn="ctr" hangingPunct="0"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Earth-based Geological Oxide Mixtures for Sustainable Space Construction (REGOMIX)</a:t>
            </a:r>
            <a:endParaRPr lang="en-US" sz="4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FB5F08-7196-7526-A886-BEB44C3289C6}"/>
              </a:ext>
            </a:extLst>
          </p:cNvPr>
          <p:cNvSpPr txBox="1"/>
          <p:nvPr/>
        </p:nvSpPr>
        <p:spPr>
          <a:xfrm>
            <a:off x="-66367" y="4113799"/>
            <a:ext cx="12191999" cy="1641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hangingPunct="0">
              <a:spcAft>
                <a:spcPts val="1000"/>
              </a:spcAft>
            </a:pP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Ayush Raj </a:t>
            </a:r>
          </a:p>
          <a:p>
            <a:pPr algn="ctr" hangingPunct="0">
              <a:spcAft>
                <a:spcPts val="1000"/>
              </a:spcAft>
            </a:pP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Bushra Riaz </a:t>
            </a:r>
          </a:p>
          <a:p>
            <a:pPr algn="ctr" hangingPunct="0">
              <a:spcAft>
                <a:spcPts val="1000"/>
              </a:spcAft>
            </a:pP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Zeynep Karakaş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69B9B-622A-9CA1-8140-62BE4BBEC7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895" y="5836808"/>
            <a:ext cx="1717056" cy="940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12EAF3-6C9D-A288-CA5C-B06473422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12581" cy="971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1B78F0-8BD3-F3CC-2019-1A64D4FCBD73}"/>
              </a:ext>
            </a:extLst>
          </p:cNvPr>
          <p:cNvSpPr txBox="1"/>
          <p:nvPr/>
        </p:nvSpPr>
        <p:spPr>
          <a:xfrm>
            <a:off x="338154" y="5074539"/>
            <a:ext cx="3683357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spcAft>
                <a:spcPts val="1000"/>
              </a:spcAft>
            </a:pPr>
            <a:r>
              <a:rPr lang="en-US" b="1" noProof="1">
                <a:solidFill>
                  <a:srgbClr val="1C418C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Supervisers:</a:t>
            </a:r>
          </a:p>
          <a:p>
            <a:pPr hangingPunct="0">
              <a:spcAft>
                <a:spcPts val="1000"/>
              </a:spcAft>
            </a:pPr>
            <a:r>
              <a:rPr lang="en-US" b="1" noProof="1">
                <a:solidFill>
                  <a:srgbClr val="1C418C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Dr. Melike Nur Önder</a:t>
            </a:r>
          </a:p>
          <a:p>
            <a:pPr hangingPunct="0">
              <a:spcAft>
                <a:spcPts val="1000"/>
              </a:spcAft>
            </a:pPr>
            <a:r>
              <a:rPr lang="en-US" b="1" noProof="1">
                <a:solidFill>
                  <a:srgbClr val="1C418C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Prof. Dr. Mehmet Ali Gülgün</a:t>
            </a:r>
            <a:endParaRPr lang="en-US" sz="2400" b="1" noProof="1">
              <a:solidFill>
                <a:srgbClr val="1C418C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79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9986D-97AC-6BB9-5F05-4B5AB75B7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3FA902-BD43-6EAB-21A1-9ABC2B98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CE59-1FCB-4750-BBE2-1EC31B5B48B9}" type="datetime4">
              <a:rPr lang="en-US" smtClean="0"/>
              <a:t>August 8,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E1E349-39B6-E677-AF7A-6692EBB8A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57CEF1-0BA3-BD8C-603D-7E4646CDBF69}"/>
              </a:ext>
            </a:extLst>
          </p:cNvPr>
          <p:cNvSpPr txBox="1"/>
          <p:nvPr/>
        </p:nvSpPr>
        <p:spPr>
          <a:xfrm>
            <a:off x="5454638" y="0"/>
            <a:ext cx="1282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4400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8F591B4-8AA2-156A-B6FE-D6DFCF856FF3}"/>
              </a:ext>
            </a:extLst>
          </p:cNvPr>
          <p:cNvSpPr txBox="1">
            <a:spLocks/>
          </p:cNvSpPr>
          <p:nvPr/>
        </p:nvSpPr>
        <p:spPr>
          <a:xfrm>
            <a:off x="195944" y="779581"/>
            <a:ext cx="803067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PCA?</a:t>
            </a:r>
          </a:p>
          <a:p>
            <a:pPr marL="0" lvl="1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 dimensionality of the dataset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preserving variance.</a:t>
            </a:r>
          </a:p>
          <a:p>
            <a:pPr marL="0" lvl="1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noisy datasets with missing values.</a:t>
            </a:r>
          </a:p>
          <a:p>
            <a:pPr marL="0" lvl="1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Ensuring efficient and accelerated algorithmic performance.</a:t>
            </a:r>
          </a:p>
          <a:p>
            <a:endParaRPr lang="en-US" dirty="0"/>
          </a:p>
        </p:txBody>
      </p:sp>
      <p:pic>
        <p:nvPicPr>
          <p:cNvPr id="14" name="Picture 2" descr="100+ Football Cameraman Stock Photos, Pictures &amp; Royalty-Free Images -  iStock | American football cameraman">
            <a:extLst>
              <a:ext uri="{FF2B5EF4-FFF2-40B4-BE49-F238E27FC236}">
                <a16:creationId xmlns:a16="http://schemas.microsoft.com/office/drawing/2014/main" id="{E511BDD3-07FE-BDF2-D539-263C4BC40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87" y="3218993"/>
            <a:ext cx="3169468" cy="214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429A76-86D3-4159-8C61-1E4D7CB8F033}"/>
              </a:ext>
            </a:extLst>
          </p:cNvPr>
          <p:cNvSpPr txBox="1"/>
          <p:nvPr/>
        </p:nvSpPr>
        <p:spPr>
          <a:xfrm rot="16200000">
            <a:off x="-511704" y="3684037"/>
            <a:ext cx="2699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AndreyPopov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iStock (n.d.).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35FC9B-D75A-7DBF-BAE3-C81810271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620" y="480809"/>
            <a:ext cx="3169468" cy="25725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CCF0FA-5E5C-4681-045B-7C29C8C74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667" y="3282769"/>
            <a:ext cx="3169468" cy="24319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5B65DF-5753-A1DF-33CA-45F997696370}"/>
              </a:ext>
            </a:extLst>
          </p:cNvPr>
          <p:cNvSpPr txBox="1"/>
          <p:nvPr/>
        </p:nvSpPr>
        <p:spPr>
          <a:xfrm>
            <a:off x="4448437" y="3228899"/>
            <a:ext cx="2194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8. TV camera during a football match in a stadium</a:t>
            </a:r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4ED231-0EAD-BB66-D517-FC82FD0928DA}"/>
              </a:ext>
            </a:extLst>
          </p:cNvPr>
          <p:cNvSpPr txBox="1"/>
          <p:nvPr/>
        </p:nvSpPr>
        <p:spPr>
          <a:xfrm>
            <a:off x="8269370" y="2871956"/>
            <a:ext cx="3285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9. Variance of coordintates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E7673B-BAF7-DEEC-290D-F5ED57B23A64}"/>
              </a:ext>
            </a:extLst>
          </p:cNvPr>
          <p:cNvSpPr txBox="1"/>
          <p:nvPr/>
        </p:nvSpPr>
        <p:spPr>
          <a:xfrm>
            <a:off x="8839219" y="328850"/>
            <a:ext cx="3402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Distributed Graph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3716EE-B113-E5D2-6023-D1D54F3055A4}"/>
              </a:ext>
            </a:extLst>
          </p:cNvPr>
          <p:cNvSpPr txBox="1"/>
          <p:nvPr/>
        </p:nvSpPr>
        <p:spPr>
          <a:xfrm>
            <a:off x="6642466" y="4631638"/>
            <a:ext cx="19520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10. Variance on PCA Axis</a:t>
            </a:r>
          </a:p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13CF94-18F4-7821-1468-527CD961CEF3}"/>
              </a:ext>
            </a:extLst>
          </p:cNvPr>
          <p:cNvSpPr txBox="1"/>
          <p:nvPr/>
        </p:nvSpPr>
        <p:spPr>
          <a:xfrm>
            <a:off x="10318001" y="2472708"/>
            <a:ext cx="38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D‘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65B551-5C8D-4910-6917-13B428908BC5}"/>
              </a:ext>
            </a:extLst>
          </p:cNvPr>
          <p:cNvSpPr txBox="1"/>
          <p:nvPr/>
        </p:nvSpPr>
        <p:spPr>
          <a:xfrm>
            <a:off x="8248204" y="1442830"/>
            <a:ext cx="59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9C1620-1AC5-78BD-61E7-062F69B98EB7}"/>
              </a:ext>
            </a:extLst>
          </p:cNvPr>
          <p:cNvCxnSpPr>
            <a:cxnSpLocks/>
          </p:cNvCxnSpPr>
          <p:nvPr/>
        </p:nvCxnSpPr>
        <p:spPr>
          <a:xfrm flipH="1">
            <a:off x="9095680" y="1442830"/>
            <a:ext cx="2258120" cy="5378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DC092E-5495-E027-6391-0602C980D612}"/>
              </a:ext>
            </a:extLst>
          </p:cNvPr>
          <p:cNvCxnSpPr>
            <a:cxnSpLocks/>
          </p:cNvCxnSpPr>
          <p:nvPr/>
        </p:nvCxnSpPr>
        <p:spPr>
          <a:xfrm>
            <a:off x="10425869" y="3948157"/>
            <a:ext cx="188008" cy="3076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974B16-0E3F-196C-1E60-027DC13ED0C2}"/>
              </a:ext>
            </a:extLst>
          </p:cNvPr>
          <p:cNvCxnSpPr>
            <a:cxnSpLocks/>
          </p:cNvCxnSpPr>
          <p:nvPr/>
        </p:nvCxnSpPr>
        <p:spPr>
          <a:xfrm>
            <a:off x="9844755" y="4366901"/>
            <a:ext cx="213645" cy="26473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C3CC69-835E-ECA5-4228-CBF727EFA1F4}"/>
              </a:ext>
            </a:extLst>
          </p:cNvPr>
          <p:cNvCxnSpPr>
            <a:cxnSpLocks/>
          </p:cNvCxnSpPr>
          <p:nvPr/>
        </p:nvCxnSpPr>
        <p:spPr>
          <a:xfrm>
            <a:off x="9554198" y="4366901"/>
            <a:ext cx="350378" cy="41019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EAF0FCC-8666-6EE9-90A6-DA1DA324535D}"/>
              </a:ext>
            </a:extLst>
          </p:cNvPr>
          <p:cNvCxnSpPr>
            <a:cxnSpLocks/>
          </p:cNvCxnSpPr>
          <p:nvPr/>
        </p:nvCxnSpPr>
        <p:spPr>
          <a:xfrm>
            <a:off x="9263641" y="4777099"/>
            <a:ext cx="196553" cy="25637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6F13284-582E-FD47-44D7-0BBBF28388E5}"/>
              </a:ext>
            </a:extLst>
          </p:cNvPr>
          <p:cNvGrpSpPr/>
          <p:nvPr/>
        </p:nvGrpSpPr>
        <p:grpSpPr>
          <a:xfrm>
            <a:off x="8676" y="5919875"/>
            <a:ext cx="12234041" cy="959685"/>
            <a:chOff x="10633" y="5877078"/>
            <a:chExt cx="12181367" cy="9496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003C03-3B01-E30B-8697-63DEACA88332}"/>
                </a:ext>
              </a:extLst>
            </p:cNvPr>
            <p:cNvSpPr/>
            <p:nvPr/>
          </p:nvSpPr>
          <p:spPr>
            <a:xfrm>
              <a:off x="10633" y="5877078"/>
              <a:ext cx="12170733" cy="949650"/>
            </a:xfrm>
            <a:prstGeom prst="rect">
              <a:avLst/>
            </a:prstGeom>
            <a:gradFill flip="none" rotWithShape="1">
              <a:gsLst>
                <a:gs pos="27000">
                  <a:srgbClr val="1C418C"/>
                </a:gs>
                <a:gs pos="5000">
                  <a:srgbClr val="1C418C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10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0A4A88-488C-D276-FD9D-380C6B7B2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4944" y="5880925"/>
              <a:ext cx="1717056" cy="94008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6C77CC-304E-95EA-BBC5-85A789038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33" y="5887112"/>
              <a:ext cx="2312581" cy="898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16479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3BD5D-8F70-D725-9D0E-F42EB626E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FB0614-3DC5-7E49-BEED-F1539E2EC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CE59-1FCB-4750-BBE2-1EC31B5B48B9}" type="datetime4">
              <a:rPr lang="en-US" smtClean="0"/>
              <a:t>August 8,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57494-B3A5-7E44-3487-D8CE56D5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011AC-D5C4-14CF-97CF-1D38520BA225}"/>
              </a:ext>
            </a:extLst>
          </p:cNvPr>
          <p:cNvSpPr txBox="1"/>
          <p:nvPr/>
        </p:nvSpPr>
        <p:spPr>
          <a:xfrm>
            <a:off x="0" y="1931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PCA Works?</a:t>
            </a:r>
            <a:endParaRPr lang="en-IN" sz="4000" dirty="0">
              <a:solidFill>
                <a:srgbClr val="1C41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92F4B8C-0B55-93D7-24CB-EAD2DE9838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880" y="673173"/>
                <a:ext cx="10515600" cy="504484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Centralization 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(Shifting coordinate space to data centroid)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Co-Variance Matrix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IN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𝑣𝑎𝑟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r>
                  <a:rPr lang="en-IN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 Decomposition</a:t>
                </a:r>
              </a:p>
              <a:p>
                <a:pPr lvl="1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 Vector</a:t>
                </a:r>
              </a:p>
              <a:p>
                <a:pPr lvl="1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 Value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Projection on the other Final Plane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IN" dirty="0"/>
              </a:p>
              <a:p>
                <a:pPr marL="514350" indent="-514350">
                  <a:buFont typeface="+mj-lt"/>
                  <a:buAutoNum type="arabicPeriod"/>
                </a:pPr>
                <a:endParaRPr lang="en-IN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N" dirty="0"/>
                  <a:t>                                                         </a:t>
                </a:r>
                <a:endParaRPr lang="en-IN" sz="1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92F4B8C-0B55-93D7-24CB-EAD2DE983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80" y="673173"/>
                <a:ext cx="10515600" cy="5044849"/>
              </a:xfrm>
              <a:prstGeom prst="rect">
                <a:avLst/>
              </a:prstGeom>
              <a:blipFill>
                <a:blip r:embed="rId3"/>
                <a:stretch>
                  <a:fillRect l="-1086" t="-2005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3CD9653-4555-BF30-A146-9CEA30686A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615" t="12347"/>
          <a:stretch>
            <a:fillRect/>
          </a:stretch>
        </p:blipFill>
        <p:spPr>
          <a:xfrm>
            <a:off x="8469833" y="1055540"/>
            <a:ext cx="2483560" cy="22211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86885A-A932-5F0E-8A1E-8577E164B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084" y="3367574"/>
            <a:ext cx="4086795" cy="2191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EC4991-CF39-FAE9-9E3D-E42FE2230501}"/>
                  </a:ext>
                </a:extLst>
              </p:cNvPr>
              <p:cNvSpPr txBox="1"/>
              <p:nvPr/>
            </p:nvSpPr>
            <p:spPr>
              <a:xfrm>
                <a:off x="3579726" y="4386664"/>
                <a:ext cx="141358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EC4991-CF39-FAE9-9E3D-E42FE2230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726" y="4386664"/>
                <a:ext cx="141358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1ED22B-389F-F8C0-C664-116A98906163}"/>
                  </a:ext>
                </a:extLst>
              </p:cNvPr>
              <p:cNvSpPr txBox="1"/>
              <p:nvPr/>
            </p:nvSpPr>
            <p:spPr>
              <a:xfrm>
                <a:off x="1883184" y="5372098"/>
                <a:ext cx="186679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1ED22B-389F-F8C0-C664-116A98906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184" y="5372098"/>
                <a:ext cx="1866796" cy="430887"/>
              </a:xfrm>
              <a:prstGeom prst="rect">
                <a:avLst/>
              </a:prstGeom>
              <a:blipFill>
                <a:blip r:embed="rId9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825D366-E9C3-B075-AA2D-172F6C1FC288}"/>
              </a:ext>
            </a:extLst>
          </p:cNvPr>
          <p:cNvSpPr txBox="1"/>
          <p:nvPr/>
        </p:nvSpPr>
        <p:spPr>
          <a:xfrm>
            <a:off x="6998484" y="5351911"/>
            <a:ext cx="4951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12. Projection of point in final PCA plane</a:t>
            </a:r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43E3EA-445A-8CCB-7FDC-9E3128FC4711}"/>
              </a:ext>
            </a:extLst>
          </p:cNvPr>
          <p:cNvSpPr txBox="1"/>
          <p:nvPr/>
        </p:nvSpPr>
        <p:spPr>
          <a:xfrm>
            <a:off x="8052190" y="2953525"/>
            <a:ext cx="39607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Centralization </a:t>
            </a:r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B5914E-A1B9-324E-51A3-F47669AFDBB5}"/>
              </a:ext>
            </a:extLst>
          </p:cNvPr>
          <p:cNvGrpSpPr/>
          <p:nvPr/>
        </p:nvGrpSpPr>
        <p:grpSpPr>
          <a:xfrm>
            <a:off x="8676" y="5919875"/>
            <a:ext cx="12234041" cy="959685"/>
            <a:chOff x="10633" y="5877078"/>
            <a:chExt cx="12181367" cy="94965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6755887-C8BC-9A5A-6110-58A139574987}"/>
                </a:ext>
              </a:extLst>
            </p:cNvPr>
            <p:cNvSpPr/>
            <p:nvPr/>
          </p:nvSpPr>
          <p:spPr>
            <a:xfrm>
              <a:off x="10633" y="5877078"/>
              <a:ext cx="12170733" cy="949650"/>
            </a:xfrm>
            <a:prstGeom prst="rect">
              <a:avLst/>
            </a:prstGeom>
            <a:gradFill flip="none" rotWithShape="1">
              <a:gsLst>
                <a:gs pos="27000">
                  <a:srgbClr val="1C418C"/>
                </a:gs>
                <a:gs pos="5000">
                  <a:srgbClr val="1C418C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11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5760CC0-C90E-0377-08CA-0EF10601C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4944" y="5880925"/>
              <a:ext cx="1717056" cy="94008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202BC4F-15D7-6DFB-F97B-827C76C6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633" y="5887112"/>
              <a:ext cx="2312581" cy="898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2086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4E914-5904-7626-C360-30434CC15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80A00-7551-1096-FF94-51BD9326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CE59-1FCB-4750-BBE2-1EC31B5B48B9}" type="datetime4">
              <a:rPr lang="en-US" smtClean="0"/>
              <a:t>August 8,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D522A-C1B1-587F-8892-C6EE43BB0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792DE-CC03-8E5A-04DA-E26CF33F112C}"/>
              </a:ext>
            </a:extLst>
          </p:cNvPr>
          <p:cNvSpPr txBox="1"/>
          <p:nvPr/>
        </p:nvSpPr>
        <p:spPr>
          <a:xfrm>
            <a:off x="0" y="6923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TR" sz="4400" dirty="0">
              <a:solidFill>
                <a:srgbClr val="1C41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15C37E8-1B99-6B80-8EFB-4B5D578C0415}"/>
              </a:ext>
            </a:extLst>
          </p:cNvPr>
          <p:cNvSpPr txBox="1">
            <a:spLocks/>
          </p:cNvSpPr>
          <p:nvPr/>
        </p:nvSpPr>
        <p:spPr>
          <a:xfrm>
            <a:off x="529937" y="988162"/>
            <a:ext cx="741663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explained by each principal component.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[0.45, 0.30, 0.15, 0.07, 0.03]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PC1 explains 45% of the total variance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PC2 explains 30% of the total variance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PC3 explains 15% of the total variance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Cumulative sum of the variance ratio.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[0.45, 0.30, 0.15, 0.07]→ [0.45, 0.75, 0.90, 0.97]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PCs do need to keep more than 90% of the information?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EE8A1-6E76-6AF1-9290-B9F41C91A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635" y="1534350"/>
            <a:ext cx="4181365" cy="30047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84BBED-4936-FEAB-B467-144EEEE34EDD}"/>
              </a:ext>
            </a:extLst>
          </p:cNvPr>
          <p:cNvSpPr txBox="1"/>
          <p:nvPr/>
        </p:nvSpPr>
        <p:spPr>
          <a:xfrm>
            <a:off x="8265366" y="984960"/>
            <a:ext cx="40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 vs Number of components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E7CA3D-CCAC-0D07-600D-7A70A66D923C}"/>
              </a:ext>
            </a:extLst>
          </p:cNvPr>
          <p:cNvSpPr txBox="1"/>
          <p:nvPr/>
        </p:nvSpPr>
        <p:spPr>
          <a:xfrm>
            <a:off x="8265365" y="4700958"/>
            <a:ext cx="4082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13. Cumulative sum of the variance ratio for different  PCAs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1A80EA-659B-6BA0-F973-25B2DC8CA506}"/>
              </a:ext>
            </a:extLst>
          </p:cNvPr>
          <p:cNvGrpSpPr/>
          <p:nvPr/>
        </p:nvGrpSpPr>
        <p:grpSpPr>
          <a:xfrm>
            <a:off x="8676" y="5919875"/>
            <a:ext cx="12234041" cy="959685"/>
            <a:chOff x="10633" y="5877078"/>
            <a:chExt cx="12181367" cy="949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4CA309-2100-B62F-8DB7-983A1FF381E2}"/>
                </a:ext>
              </a:extLst>
            </p:cNvPr>
            <p:cNvSpPr/>
            <p:nvPr/>
          </p:nvSpPr>
          <p:spPr>
            <a:xfrm>
              <a:off x="10633" y="5877078"/>
              <a:ext cx="12170733" cy="949650"/>
            </a:xfrm>
            <a:prstGeom prst="rect">
              <a:avLst/>
            </a:prstGeom>
            <a:gradFill flip="none" rotWithShape="1">
              <a:gsLst>
                <a:gs pos="27000">
                  <a:srgbClr val="1C418C"/>
                </a:gs>
                <a:gs pos="5000">
                  <a:srgbClr val="1C418C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12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A340F0-AC55-5910-13C0-254E47038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4944" y="5880925"/>
              <a:ext cx="1717056" cy="94008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DDD279B-AABF-8E25-9025-F3FEDDB3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33" y="5887112"/>
              <a:ext cx="2312581" cy="898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1195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150F3-067D-C99B-54F3-194A04F73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A9484C-E1F6-0E33-D5F7-CDA3A04A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CE59-1FCB-4750-BBE2-1EC31B5B48B9}" type="datetime4">
              <a:rPr lang="en-US" smtClean="0"/>
              <a:t>August 8,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B0FBEB-ED59-9E05-FE88-1EA5D1E3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607282-73AE-63CE-8E95-66283D8AD2BE}"/>
              </a:ext>
            </a:extLst>
          </p:cNvPr>
          <p:cNvSpPr txBox="1"/>
          <p:nvPr/>
        </p:nvSpPr>
        <p:spPr>
          <a:xfrm>
            <a:off x="0" y="6923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TR" sz="4400" dirty="0">
              <a:solidFill>
                <a:srgbClr val="1C41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9E30AC-42F8-7CB1-7F7C-A089DB5D7E2C}"/>
              </a:ext>
            </a:extLst>
          </p:cNvPr>
          <p:cNvSpPr txBox="1">
            <a:spLocks/>
          </p:cNvSpPr>
          <p:nvPr/>
        </p:nvSpPr>
        <p:spPr>
          <a:xfrm>
            <a:off x="529937" y="98816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PCA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48A4B5-0C13-6BDC-32BC-646ECB602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86" y="878384"/>
            <a:ext cx="7761515" cy="4532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A6FBFD-4A8B-E6D7-BFA5-24E2CBC105DD}"/>
              </a:ext>
            </a:extLst>
          </p:cNvPr>
          <p:cNvSpPr txBox="1"/>
          <p:nvPr/>
        </p:nvSpPr>
        <p:spPr>
          <a:xfrm>
            <a:off x="4374999" y="5411256"/>
            <a:ext cx="821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14. Bivariate Analysis of PCA1 with other PCAs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6CB315-EC11-FADE-2698-D011EDE4B2B9}"/>
              </a:ext>
            </a:extLst>
          </p:cNvPr>
          <p:cNvGrpSpPr/>
          <p:nvPr/>
        </p:nvGrpSpPr>
        <p:grpSpPr>
          <a:xfrm>
            <a:off x="8676" y="5919875"/>
            <a:ext cx="12234041" cy="959685"/>
            <a:chOff x="10633" y="5877078"/>
            <a:chExt cx="12181367" cy="94965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F4E8EE-3E61-0FA9-5CEB-B4891C615B55}"/>
                </a:ext>
              </a:extLst>
            </p:cNvPr>
            <p:cNvSpPr/>
            <p:nvPr/>
          </p:nvSpPr>
          <p:spPr>
            <a:xfrm>
              <a:off x="10633" y="5877078"/>
              <a:ext cx="12170733" cy="949650"/>
            </a:xfrm>
            <a:prstGeom prst="rect">
              <a:avLst/>
            </a:prstGeom>
            <a:gradFill flip="none" rotWithShape="1">
              <a:gsLst>
                <a:gs pos="27000">
                  <a:srgbClr val="1C418C"/>
                </a:gs>
                <a:gs pos="5000">
                  <a:srgbClr val="1C418C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13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56EEC6-54BD-B8AB-45D1-428A677D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4944" y="5880925"/>
              <a:ext cx="1717056" cy="94008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79EF7D2-3697-ED03-0FCE-3D7FCC04C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33" y="5887112"/>
              <a:ext cx="2312581" cy="898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0231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C4605-C503-D1EB-9521-92393BDE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5600BD0-ACD6-F9D9-4D11-EDAC8143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061" y="411061"/>
            <a:ext cx="6164282" cy="1108797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Perspective Views of 3D PCA Plot (PCA1,2 and 3)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069895-9913-1538-9856-B076E735F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CE59-1FCB-4750-BBE2-1EC31B5B48B9}" type="datetime4">
              <a:rPr lang="en-US" smtClean="0"/>
              <a:t>August 8,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B28A9-595F-E97A-3F24-D1E94512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14</a:t>
            </a:fld>
            <a:endParaRPr lang="en-US"/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3B791B2B-B9CF-822F-56D2-E33F3973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3471"/>
            <a:ext cx="5425188" cy="25668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4329E2-2DE5-DC79-88F4-242139660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4251"/>
            <a:ext cx="5510151" cy="2616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9F99D7-6F75-43C3-356A-375677DB0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151" y="2592294"/>
            <a:ext cx="4344006" cy="3077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BCEEDB-4D1C-AF18-9582-ECD74597F89B}"/>
              </a:ext>
            </a:extLst>
          </p:cNvPr>
          <p:cNvSpPr txBox="1"/>
          <p:nvPr/>
        </p:nvSpPr>
        <p:spPr>
          <a:xfrm>
            <a:off x="9274844" y="2455769"/>
            <a:ext cx="1047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FFCABF-D810-787E-2595-3A5F2729A7CA}"/>
              </a:ext>
            </a:extLst>
          </p:cNvPr>
          <p:cNvSpPr txBox="1"/>
          <p:nvPr/>
        </p:nvSpPr>
        <p:spPr>
          <a:xfrm>
            <a:off x="1395039" y="324433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Side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AADE5D-4181-C3EE-5998-4CB9834F509F}"/>
              </a:ext>
            </a:extLst>
          </p:cNvPr>
          <p:cNvSpPr txBox="1"/>
          <p:nvPr/>
        </p:nvSpPr>
        <p:spPr>
          <a:xfrm>
            <a:off x="2088032" y="10227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Axial 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F3B38E-6722-6A88-23A2-9613CD7EB7C7}"/>
              </a:ext>
            </a:extLst>
          </p:cNvPr>
          <p:cNvSpPr txBox="1"/>
          <p:nvPr/>
        </p:nvSpPr>
        <p:spPr>
          <a:xfrm>
            <a:off x="657163" y="2604529"/>
            <a:ext cx="424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15. 3D Scatter plot of PCA 1,2 and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F8A3C1-A1C0-133E-B39C-024412565C1C}"/>
              </a:ext>
            </a:extLst>
          </p:cNvPr>
          <p:cNvSpPr txBox="1"/>
          <p:nvPr/>
        </p:nvSpPr>
        <p:spPr>
          <a:xfrm>
            <a:off x="775223" y="5599141"/>
            <a:ext cx="424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16. 3D Scatter plot of PCA 1,2 and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C45512-9CD5-2636-5369-5AF10F45E840}"/>
              </a:ext>
            </a:extLst>
          </p:cNvPr>
          <p:cNvSpPr txBox="1"/>
          <p:nvPr/>
        </p:nvSpPr>
        <p:spPr>
          <a:xfrm>
            <a:off x="7676586" y="5573335"/>
            <a:ext cx="424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17. 3D Scatter plot of PCA 1,2 and 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13A6BB-84D7-35FE-58A4-1AFF9D27EB4C}"/>
              </a:ext>
            </a:extLst>
          </p:cNvPr>
          <p:cNvGrpSpPr/>
          <p:nvPr/>
        </p:nvGrpSpPr>
        <p:grpSpPr>
          <a:xfrm>
            <a:off x="8676" y="5919875"/>
            <a:ext cx="12234041" cy="959685"/>
            <a:chOff x="10633" y="5877078"/>
            <a:chExt cx="12181367" cy="9496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A1F964-E802-C719-8D49-8004F63F163C}"/>
                </a:ext>
              </a:extLst>
            </p:cNvPr>
            <p:cNvSpPr/>
            <p:nvPr/>
          </p:nvSpPr>
          <p:spPr>
            <a:xfrm>
              <a:off x="10633" y="5877078"/>
              <a:ext cx="12170733" cy="949650"/>
            </a:xfrm>
            <a:prstGeom prst="rect">
              <a:avLst/>
            </a:prstGeom>
            <a:gradFill flip="none" rotWithShape="1">
              <a:gsLst>
                <a:gs pos="27000">
                  <a:srgbClr val="1C418C"/>
                </a:gs>
                <a:gs pos="5000">
                  <a:srgbClr val="1C418C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14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1E0ABC-4AF4-DBF1-217F-56EA8C5D9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4944" y="5880925"/>
              <a:ext cx="1717056" cy="94008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3A0C8F5-2130-D3FB-AD3A-DA88D845E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3" y="5887112"/>
              <a:ext cx="2312581" cy="898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95440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A4318-C35D-DFD1-C2F2-CC5D934D6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51C5A0-25BC-A544-ACC0-22D859606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579"/>
            <a:ext cx="2743200" cy="365125"/>
          </a:xfrm>
        </p:spPr>
        <p:txBody>
          <a:bodyPr/>
          <a:lstStyle/>
          <a:p>
            <a:fld id="{6153CE59-1FCB-4750-BBE2-1EC31B5B48B9}" type="datetime4">
              <a:rPr lang="en-US" smtClean="0"/>
              <a:t>August 8,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3245CE-AC84-FBCC-1E22-C166885FF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5579"/>
            <a:ext cx="2743200" cy="365125"/>
          </a:xfrm>
        </p:spPr>
        <p:txBody>
          <a:bodyPr/>
          <a:lstStyle/>
          <a:p>
            <a:fld id="{A9793C8A-D8E8-483D-8EBB-60EC7BA5728C}" type="slidenum">
              <a:rPr lang="en-US" smtClean="0"/>
              <a:t>15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513270-5FA0-CF0F-9E0B-A3FBF88C9CBE}"/>
              </a:ext>
            </a:extLst>
          </p:cNvPr>
          <p:cNvSpPr txBox="1">
            <a:spLocks/>
          </p:cNvSpPr>
          <p:nvPr/>
        </p:nvSpPr>
        <p:spPr>
          <a:xfrm>
            <a:off x="0" y="295735"/>
            <a:ext cx="121920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Ongoing Research</a:t>
            </a:r>
            <a:r>
              <a:rPr lang="en-IN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TR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en-TR" dirty="0">
              <a:solidFill>
                <a:srgbClr val="1C41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2B592D-BDE3-46D1-4CA3-5949F3DEAD99}"/>
              </a:ext>
            </a:extLst>
          </p:cNvPr>
          <p:cNvSpPr txBox="1">
            <a:spLocks/>
          </p:cNvSpPr>
          <p:nvPr/>
        </p:nvSpPr>
        <p:spPr>
          <a:xfrm>
            <a:off x="838200" y="140143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fractions is crucial to closely mimic the composition and behavior of lunar-like materials using Earth-based analogs.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Optimization work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Convex Combination Problem</a:t>
            </a:r>
          </a:p>
          <a:p>
            <a:pPr lvl="1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58F97D-D200-64FF-7559-2737A6F12D86}"/>
                  </a:ext>
                </a:extLst>
              </p:cNvPr>
              <p:cNvSpPr txBox="1"/>
              <p:nvPr/>
            </p:nvSpPr>
            <p:spPr>
              <a:xfrm>
                <a:off x="1894805" y="3821294"/>
                <a:ext cx="34488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58F97D-D200-64FF-7559-2737A6F12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805" y="3821294"/>
                <a:ext cx="3448893" cy="276999"/>
              </a:xfrm>
              <a:prstGeom prst="rect">
                <a:avLst/>
              </a:prstGeom>
              <a:blipFill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14B8E0-FF33-43EB-9900-2B552DEB4018}"/>
                  </a:ext>
                </a:extLst>
              </p:cNvPr>
              <p:cNvSpPr txBox="1"/>
              <p:nvPr/>
            </p:nvSpPr>
            <p:spPr>
              <a:xfrm>
                <a:off x="1940401" y="4235589"/>
                <a:ext cx="31724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14B8E0-FF33-43EB-9900-2B552DEB4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401" y="4235589"/>
                <a:ext cx="3172407" cy="276999"/>
              </a:xfrm>
              <a:prstGeom prst="rect">
                <a:avLst/>
              </a:prstGeom>
              <a:blipFill>
                <a:blip r:embed="rId6"/>
                <a:stretch>
                  <a:fillRect l="-1152" b="-1555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1D5395-56DF-8C75-054E-0BCA3C14604A}"/>
                  </a:ext>
                </a:extLst>
              </p:cNvPr>
              <p:cNvSpPr txBox="1"/>
              <p:nvPr/>
            </p:nvSpPr>
            <p:spPr>
              <a:xfrm>
                <a:off x="7183558" y="3858234"/>
                <a:ext cx="2330382" cy="835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𝐸𝑖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1D5395-56DF-8C75-054E-0BCA3C146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558" y="3858234"/>
                <a:ext cx="2330382" cy="835613"/>
              </a:xfrm>
              <a:prstGeom prst="rect">
                <a:avLst/>
              </a:prstGeom>
              <a:blipFill>
                <a:blip r:embed="rId7"/>
                <a:stretch>
                  <a:fillRect b="-1167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8B42C1F-0986-5F48-2CBB-71BDE3FC9452}"/>
              </a:ext>
            </a:extLst>
          </p:cNvPr>
          <p:cNvSpPr txBox="1"/>
          <p:nvPr/>
        </p:nvSpPr>
        <p:spPr>
          <a:xfrm>
            <a:off x="5656009" y="3261582"/>
            <a:ext cx="6116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the Euclidean distance</a:t>
            </a:r>
            <a:endParaRPr lang="en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EBB5AF-7F8F-448D-0443-276E927E9B69}"/>
              </a:ext>
            </a:extLst>
          </p:cNvPr>
          <p:cNvGrpSpPr/>
          <p:nvPr/>
        </p:nvGrpSpPr>
        <p:grpSpPr>
          <a:xfrm>
            <a:off x="8676" y="5919875"/>
            <a:ext cx="12234041" cy="959685"/>
            <a:chOff x="10633" y="5877078"/>
            <a:chExt cx="12181367" cy="94965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E12B39D-95A9-83DF-A820-C93BE9007053}"/>
                </a:ext>
              </a:extLst>
            </p:cNvPr>
            <p:cNvSpPr/>
            <p:nvPr/>
          </p:nvSpPr>
          <p:spPr>
            <a:xfrm>
              <a:off x="10633" y="5877078"/>
              <a:ext cx="12170733" cy="949650"/>
            </a:xfrm>
            <a:prstGeom prst="rect">
              <a:avLst/>
            </a:prstGeom>
            <a:gradFill flip="none" rotWithShape="1">
              <a:gsLst>
                <a:gs pos="27000">
                  <a:srgbClr val="1C418C"/>
                </a:gs>
                <a:gs pos="5000">
                  <a:srgbClr val="1C418C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15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43379A7-C64B-9DE6-5646-F05C3F4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4944" y="5880925"/>
              <a:ext cx="1717056" cy="94008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2D7D6CE-ACCB-B832-ECB5-6828E2D83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33" y="5887112"/>
              <a:ext cx="2312581" cy="898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0326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463CA-8757-A8F1-2909-7127DE565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78D24CE-1846-DDDC-E800-EFC4A34E3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96" y="934976"/>
            <a:ext cx="105156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Enhancing mechanical similarity by matching particle size and microstructure.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algae and microbial cultivation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replicated soil to explore life-support applications and test the machines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mining and construction.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 working with universities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biology and habitat-related research.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97A03-1FBF-5817-3D69-8C55CD0EE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CE59-1FCB-4750-BBE2-1EC31B5B48B9}" type="datetime4">
              <a:rPr lang="en-US" smtClean="0"/>
              <a:t>August 8,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564ABE-A60D-DD9C-CF27-CA3DF475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16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F18D29-42E5-0BC2-69F6-C2AE9000DB86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  <a:endParaRPr lang="en-TR" sz="4400" dirty="0">
              <a:solidFill>
                <a:srgbClr val="1C41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4F31DB-4D68-CF5D-89BC-DCE7110DB10D}"/>
              </a:ext>
            </a:extLst>
          </p:cNvPr>
          <p:cNvGrpSpPr/>
          <p:nvPr/>
        </p:nvGrpSpPr>
        <p:grpSpPr>
          <a:xfrm>
            <a:off x="8676" y="5919875"/>
            <a:ext cx="12234041" cy="959685"/>
            <a:chOff x="10633" y="5877078"/>
            <a:chExt cx="12181367" cy="9496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C1093A-AD20-1BC3-D218-9D8F4FA8E691}"/>
                </a:ext>
              </a:extLst>
            </p:cNvPr>
            <p:cNvSpPr/>
            <p:nvPr/>
          </p:nvSpPr>
          <p:spPr>
            <a:xfrm>
              <a:off x="10633" y="5877078"/>
              <a:ext cx="12170733" cy="949650"/>
            </a:xfrm>
            <a:prstGeom prst="rect">
              <a:avLst/>
            </a:prstGeom>
            <a:gradFill flip="none" rotWithShape="1">
              <a:gsLst>
                <a:gs pos="27000">
                  <a:srgbClr val="1C418C"/>
                </a:gs>
                <a:gs pos="5000">
                  <a:srgbClr val="1C418C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16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89AEAFF-52A9-805D-E9CA-F7D42E1BB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4944" y="5880925"/>
              <a:ext cx="1717056" cy="94008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AEEDB0-D934-6EAA-0BBA-7FCF496BC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33" y="5887112"/>
              <a:ext cx="2312581" cy="898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91779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619AF-841F-518E-CC7E-63930CBF0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2B61CE6-0630-8884-B1B7-486CCFA5D899}"/>
              </a:ext>
            </a:extLst>
          </p:cNvPr>
          <p:cNvSpPr txBox="1">
            <a:spLocks/>
          </p:cNvSpPr>
          <p:nvPr/>
        </p:nvSpPr>
        <p:spPr>
          <a:xfrm>
            <a:off x="5938100" y="6293265"/>
            <a:ext cx="602396" cy="5235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793C8A-D8E8-483D-8EBB-60EC7BA5728C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2" descr="Thank you for listening' card by LyraEri on DeviantArt">
            <a:extLst>
              <a:ext uri="{FF2B5EF4-FFF2-40B4-BE49-F238E27FC236}">
                <a16:creationId xmlns:a16="http://schemas.microsoft.com/office/drawing/2014/main" id="{7E53681F-909E-0CF0-445C-0C065ACE6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029" y="0"/>
            <a:ext cx="4744286" cy="335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75BE3B-EE61-BAFF-AD88-008439636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15" t="3323" r="5941" b="19022"/>
          <a:stretch/>
        </p:blipFill>
        <p:spPr>
          <a:xfrm>
            <a:off x="9383202" y="3146018"/>
            <a:ext cx="2252715" cy="22324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3F8108-016B-4E52-6B92-8470F65C7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t="7363" r="14662" b="23179"/>
          <a:stretch>
            <a:fillRect/>
          </a:stretch>
        </p:blipFill>
        <p:spPr>
          <a:xfrm>
            <a:off x="7045820" y="2881871"/>
            <a:ext cx="1936384" cy="2511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F126B-9FF3-3C62-C58D-1C11F45B51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4685" y="665860"/>
            <a:ext cx="6283438" cy="471257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C1D4356-C3A4-D77C-9989-98A9C4A2DEBD}"/>
              </a:ext>
            </a:extLst>
          </p:cNvPr>
          <p:cNvGrpSpPr/>
          <p:nvPr/>
        </p:nvGrpSpPr>
        <p:grpSpPr>
          <a:xfrm>
            <a:off x="8676" y="5919875"/>
            <a:ext cx="12234041" cy="959685"/>
            <a:chOff x="10633" y="5877078"/>
            <a:chExt cx="12181367" cy="9496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AF3897-7E9C-BFCF-428F-37A97835BF1F}"/>
                </a:ext>
              </a:extLst>
            </p:cNvPr>
            <p:cNvSpPr/>
            <p:nvPr/>
          </p:nvSpPr>
          <p:spPr>
            <a:xfrm>
              <a:off x="10633" y="5877078"/>
              <a:ext cx="12170733" cy="949650"/>
            </a:xfrm>
            <a:prstGeom prst="rect">
              <a:avLst/>
            </a:prstGeom>
            <a:gradFill flip="none" rotWithShape="1">
              <a:gsLst>
                <a:gs pos="27000">
                  <a:srgbClr val="1C418C"/>
                </a:gs>
                <a:gs pos="5000">
                  <a:srgbClr val="1C418C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17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E0ECC20-F827-8648-D265-66DB5F625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4944" y="5880925"/>
              <a:ext cx="1717056" cy="94008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1B5CA5E-A267-A802-6092-D4514FA6D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3" y="5887112"/>
              <a:ext cx="2312581" cy="898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002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D0FAED-0ED4-5152-CBC4-090276754FDE}"/>
              </a:ext>
            </a:extLst>
          </p:cNvPr>
          <p:cNvSpPr txBox="1"/>
          <p:nvPr/>
        </p:nvSpPr>
        <p:spPr>
          <a:xfrm>
            <a:off x="0" y="23753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 of the Project</a:t>
            </a:r>
            <a:endParaRPr lang="tr-TR" sz="4400" b="1" dirty="0">
              <a:solidFill>
                <a:srgbClr val="1C418C"/>
              </a:solidFill>
            </a:endParaRP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EB9E5D4F-A05C-FAE8-E94F-B57A5B511750}"/>
              </a:ext>
            </a:extLst>
          </p:cNvPr>
          <p:cNvSpPr txBox="1">
            <a:spLocks/>
          </p:cNvSpPr>
          <p:nvPr/>
        </p:nvSpPr>
        <p:spPr>
          <a:xfrm flipH="1">
            <a:off x="5977468" y="6096001"/>
            <a:ext cx="333166" cy="562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793C8A-D8E8-483D-8EBB-60EC7BA5728C}" type="slidenum">
              <a:rPr lang="en-US" sz="1800" smtClean="0">
                <a:solidFill>
                  <a:schemeClr val="bg1"/>
                </a:solidFill>
              </a:rPr>
              <a:pPr/>
              <a:t>2</a:t>
            </a:fld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5AD32-3C56-8594-E70F-3166C477BA50}"/>
              </a:ext>
            </a:extLst>
          </p:cNvPr>
          <p:cNvSpPr txBox="1"/>
          <p:nvPr/>
        </p:nvSpPr>
        <p:spPr>
          <a:xfrm>
            <a:off x="4802957" y="1305093"/>
            <a:ext cx="7039276" cy="375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develop improved simulants that match closely with the lunar regolith’s chemical and mineral composition.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Simulants are needed to test activities planned to be done on the Moon, such as construction, agriculture, and oxygen extraction on the Earth.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7D4835-069F-EDAA-3708-C44C549BC3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92" y="1305093"/>
            <a:ext cx="3419425" cy="3425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0935E6-5A87-0393-FB20-B9CC10A7CAF1}"/>
              </a:ext>
            </a:extLst>
          </p:cNvPr>
          <p:cNvSpPr txBox="1"/>
          <p:nvPr/>
        </p:nvSpPr>
        <p:spPr>
          <a:xfrm rot="16200000">
            <a:off x="-924757" y="2776949"/>
            <a:ext cx="392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Weiss, P., et al, Adv. Mat. Tech. (2020) </a:t>
            </a:r>
            <a:endParaRPr lang="en-US" dirty="0"/>
          </a:p>
          <a:p>
            <a:endParaRPr lang="en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8AAC8-0001-8F4F-91D7-34DC8D83C272}"/>
              </a:ext>
            </a:extLst>
          </p:cNvPr>
          <p:cNvSpPr txBox="1"/>
          <p:nvPr/>
        </p:nvSpPr>
        <p:spPr>
          <a:xfrm>
            <a:off x="1126874" y="4740818"/>
            <a:ext cx="349714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 Effect of lunar regolith on Apollo spacesuit. </a:t>
            </a:r>
            <a:endParaRPr lang="en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TR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CDCD09-73F4-60BB-DF4A-E52F13B4AA20}"/>
              </a:ext>
            </a:extLst>
          </p:cNvPr>
          <p:cNvGrpSpPr/>
          <p:nvPr/>
        </p:nvGrpSpPr>
        <p:grpSpPr>
          <a:xfrm>
            <a:off x="0" y="5898315"/>
            <a:ext cx="12234041" cy="959685"/>
            <a:chOff x="10633" y="5877078"/>
            <a:chExt cx="12181367" cy="9496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A32C51-0CED-80DC-021C-FDBDF7CBD4D4}"/>
                </a:ext>
              </a:extLst>
            </p:cNvPr>
            <p:cNvSpPr/>
            <p:nvPr/>
          </p:nvSpPr>
          <p:spPr>
            <a:xfrm>
              <a:off x="10633" y="5877078"/>
              <a:ext cx="12170733" cy="949650"/>
            </a:xfrm>
            <a:prstGeom prst="rect">
              <a:avLst/>
            </a:prstGeom>
            <a:gradFill flip="none" rotWithShape="1">
              <a:gsLst>
                <a:gs pos="27000">
                  <a:srgbClr val="1C418C"/>
                </a:gs>
                <a:gs pos="5000">
                  <a:srgbClr val="1C418C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2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76727D-5F39-4296-6F7A-EC9CCC95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4944" y="5880925"/>
              <a:ext cx="1717056" cy="94008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450743-379E-DE38-2338-BBD91B785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3" y="5887112"/>
              <a:ext cx="2312581" cy="898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5987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E09CC-CBAB-37F2-50E1-36D0EF45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CE59-1FCB-4750-BBE2-1EC31B5B48B9}" type="datetime4">
              <a:rPr lang="en-US" smtClean="0"/>
              <a:t>August 8,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CF652-9463-32DD-BEBD-F1CD5F04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441D49-3014-85AB-5634-CA5F61BF15EC}"/>
              </a:ext>
            </a:extLst>
          </p:cNvPr>
          <p:cNvGrpSpPr/>
          <p:nvPr/>
        </p:nvGrpSpPr>
        <p:grpSpPr>
          <a:xfrm>
            <a:off x="-21021" y="5920695"/>
            <a:ext cx="12234041" cy="959685"/>
            <a:chOff x="10633" y="5877078"/>
            <a:chExt cx="12181367" cy="9496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29C445-53D6-DAE7-7994-C6B238AC2878}"/>
                </a:ext>
              </a:extLst>
            </p:cNvPr>
            <p:cNvSpPr/>
            <p:nvPr/>
          </p:nvSpPr>
          <p:spPr>
            <a:xfrm>
              <a:off x="10633" y="5877078"/>
              <a:ext cx="12170733" cy="949650"/>
            </a:xfrm>
            <a:prstGeom prst="rect">
              <a:avLst/>
            </a:prstGeom>
            <a:gradFill flip="none" rotWithShape="1">
              <a:gsLst>
                <a:gs pos="27000">
                  <a:srgbClr val="1C418C"/>
                </a:gs>
                <a:gs pos="5000">
                  <a:srgbClr val="1C418C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3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BCCF5A-D0B1-9DBD-69F5-ADD79D1E6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4944" y="5880925"/>
              <a:ext cx="1717056" cy="9400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820AD2-5A36-2B85-DDB0-8367FBC8D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33" y="5887112"/>
              <a:ext cx="2312581" cy="89885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813EE5F-0204-2D65-6115-F39020AA3A06}"/>
              </a:ext>
            </a:extLst>
          </p:cNvPr>
          <p:cNvSpPr txBox="1"/>
          <p:nvPr/>
        </p:nvSpPr>
        <p:spPr>
          <a:xfrm>
            <a:off x="-21020" y="228570"/>
            <a:ext cx="12213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TR" sz="4400" dirty="0">
              <a:solidFill>
                <a:srgbClr val="1C418C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E7740F-77BC-8B26-BF0F-0186053533B1}"/>
              </a:ext>
            </a:extLst>
          </p:cNvPr>
          <p:cNvSpPr txBox="1"/>
          <p:nvPr/>
        </p:nvSpPr>
        <p:spPr>
          <a:xfrm>
            <a:off x="5910263" y="1139838"/>
            <a:ext cx="576592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 data on the crystalline and amorphous phases of lunar regolith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machine learning to determine the optimal ratio of Earth-based materials for accurate lunar regolith simulation. </a:t>
            </a:r>
          </a:p>
          <a:p>
            <a:pPr algn="just"/>
            <a:endParaRPr lang="en-T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D973C-82C2-7509-45DC-1E25EC0D24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12" y="1807657"/>
            <a:ext cx="4429796" cy="2400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534254-8EC3-E6E2-111A-CA0F2BF0DA6D}"/>
              </a:ext>
            </a:extLst>
          </p:cNvPr>
          <p:cNvSpPr txBox="1"/>
          <p:nvPr/>
        </p:nvSpPr>
        <p:spPr>
          <a:xfrm rot="16200000">
            <a:off x="-1849731" y="1630701"/>
            <a:ext cx="4857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GeeksforGeeks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(2025, July 23)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T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33E8-0976-0A99-0F54-75824519330E}"/>
              </a:ext>
            </a:extLst>
          </p:cNvPr>
          <p:cNvSpPr txBox="1"/>
          <p:nvPr/>
        </p:nvSpPr>
        <p:spPr>
          <a:xfrm>
            <a:off x="954312" y="4362113"/>
            <a:ext cx="44297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2. Difference between crystalline and amorphous 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TR" sz="2200" dirty="0"/>
          </a:p>
        </p:txBody>
      </p:sp>
    </p:spTree>
    <p:extLst>
      <p:ext uri="{BB962C8B-B14F-4D97-AF65-F5344CB8AC3E}">
        <p14:creationId xmlns:p14="http://schemas.microsoft.com/office/powerpoint/2010/main" val="1770002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CD3379-92FA-D7D4-D99A-4D05DE8F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CE59-1FCB-4750-BBE2-1EC31B5B48B9}" type="datetime4">
              <a:rPr lang="en-US" smtClean="0"/>
              <a:t>August 8,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F1683E-7926-0016-EAA0-46B18C39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59C8DD-E044-9AF4-52A8-39B860788E93}"/>
              </a:ext>
            </a:extLst>
          </p:cNvPr>
          <p:cNvGrpSpPr/>
          <p:nvPr/>
        </p:nvGrpSpPr>
        <p:grpSpPr>
          <a:xfrm>
            <a:off x="8676" y="5919875"/>
            <a:ext cx="12234041" cy="959685"/>
            <a:chOff x="10633" y="5877078"/>
            <a:chExt cx="12181367" cy="9496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A186BF-F5C7-FA36-0FAA-4101433489B1}"/>
                </a:ext>
              </a:extLst>
            </p:cNvPr>
            <p:cNvSpPr/>
            <p:nvPr/>
          </p:nvSpPr>
          <p:spPr>
            <a:xfrm>
              <a:off x="10633" y="5877078"/>
              <a:ext cx="12170733" cy="949650"/>
            </a:xfrm>
            <a:prstGeom prst="rect">
              <a:avLst/>
            </a:prstGeom>
            <a:gradFill flip="none" rotWithShape="1">
              <a:gsLst>
                <a:gs pos="27000">
                  <a:srgbClr val="1C418C"/>
                </a:gs>
                <a:gs pos="5000">
                  <a:srgbClr val="1C418C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4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71AD25-0229-E8B4-CF72-8DEB0C775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4944" y="5880925"/>
              <a:ext cx="1717056" cy="9400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EFD0F3-5A55-A91C-46C3-27FBFD7A1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33" y="5887112"/>
              <a:ext cx="2312581" cy="89885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0EDB40C-136D-C327-422B-B0B598831BC9}"/>
              </a:ext>
            </a:extLst>
          </p:cNvPr>
          <p:cNvSpPr txBox="1"/>
          <p:nvPr/>
        </p:nvSpPr>
        <p:spPr>
          <a:xfrm>
            <a:off x="8676" y="191815"/>
            <a:ext cx="122427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TR" sz="4400" dirty="0">
              <a:solidFill>
                <a:srgbClr val="1C418C"/>
              </a:solidFill>
            </a:endParaRPr>
          </a:p>
          <a:p>
            <a:pPr algn="ctr"/>
            <a:endParaRPr lang="en-TR" sz="4400" dirty="0">
              <a:solidFill>
                <a:srgbClr val="1C418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4C95F-4A46-1044-459B-2B0DDE003D4E}"/>
              </a:ext>
            </a:extLst>
          </p:cNvPr>
          <p:cNvSpPr txBox="1"/>
          <p:nvPr/>
        </p:nvSpPr>
        <p:spPr>
          <a:xfrm>
            <a:off x="266699" y="1029093"/>
            <a:ext cx="1168996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Mainly XRD and EDX results are used for determining the composition of lunar regolith.</a:t>
            </a:r>
          </a:p>
          <a:p>
            <a:endParaRPr lang="en-T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8E8A26-5E1C-8286-1CD1-84FFEC141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58" y="2130423"/>
            <a:ext cx="4849098" cy="3230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0EE9-D2DF-57EA-4EFC-83165FBDAAFE}"/>
              </a:ext>
            </a:extLst>
          </p:cNvPr>
          <p:cNvSpPr txBox="1"/>
          <p:nvPr/>
        </p:nvSpPr>
        <p:spPr>
          <a:xfrm>
            <a:off x="1314643" y="5173233"/>
            <a:ext cx="46187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3. Solid-state characterization of the HIV protease inhibitor. </a:t>
            </a:r>
            <a:endParaRPr lang="en-TR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536A2-FA44-E3FA-01DD-4444730C62E2}"/>
              </a:ext>
            </a:extLst>
          </p:cNvPr>
          <p:cNvSpPr txBox="1"/>
          <p:nvPr/>
        </p:nvSpPr>
        <p:spPr>
          <a:xfrm rot="5400000">
            <a:off x="9171223" y="3182451"/>
            <a:ext cx="34500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Yan, H., Zhao, T., Li, X., &amp; Hun, C., Ceramics International . (2015). 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8D7AAF-29C6-147B-1CEC-37822F5EE31E}"/>
              </a:ext>
            </a:extLst>
          </p:cNvPr>
          <p:cNvSpPr txBox="1"/>
          <p:nvPr/>
        </p:nvSpPr>
        <p:spPr>
          <a:xfrm>
            <a:off x="7137440" y="2231192"/>
            <a:ext cx="13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EDX DATA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155026-7781-ECF3-3C96-BCCD6C085883}"/>
              </a:ext>
            </a:extLst>
          </p:cNvPr>
          <p:cNvSpPr txBox="1"/>
          <p:nvPr/>
        </p:nvSpPr>
        <p:spPr>
          <a:xfrm rot="16200000">
            <a:off x="-789266" y="3305778"/>
            <a:ext cx="323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Kim, Y., &amp; Kim, A.,</a:t>
            </a:r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Bull.Korean Chem.Soc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(2002).</a:t>
            </a:r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BBEEF4-247A-ED20-CA81-667C1A878D6D}"/>
              </a:ext>
            </a:extLst>
          </p:cNvPr>
          <p:cNvSpPr txBox="1"/>
          <p:nvPr/>
        </p:nvSpPr>
        <p:spPr>
          <a:xfrm>
            <a:off x="3942975" y="2362603"/>
            <a:ext cx="132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XRD DATA</a:t>
            </a:r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360E5-28BA-FCD3-D3CD-F1C87FF42436}"/>
              </a:ext>
            </a:extLst>
          </p:cNvPr>
          <p:cNvSpPr txBox="1"/>
          <p:nvPr/>
        </p:nvSpPr>
        <p:spPr>
          <a:xfrm>
            <a:off x="6276337" y="5098067"/>
            <a:ext cx="4475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4. Synthesis of Cu-doped nano-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₂ by detonation method</a:t>
            </a:r>
            <a:endParaRPr lang="en-TR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D17E305-EA8E-EB0F-1306-5952CD7870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66" y="2063394"/>
            <a:ext cx="4618704" cy="30346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3281F4-AF22-0616-345D-23908C922E45}"/>
              </a:ext>
            </a:extLst>
          </p:cNvPr>
          <p:cNvSpPr txBox="1"/>
          <p:nvPr/>
        </p:nvSpPr>
        <p:spPr>
          <a:xfrm>
            <a:off x="4152939" y="2287437"/>
            <a:ext cx="132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XRD DATA</a:t>
            </a:r>
            <a:endParaRPr lang="en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122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06C2A6-F748-A471-82C5-6DF522A8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CE59-1FCB-4750-BBE2-1EC31B5B48B9}" type="datetime4">
              <a:rPr lang="en-US" smtClean="0"/>
              <a:t>August 8,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EAA9EC-9318-0456-B8BF-E33D4206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4DDF91-B1D3-309B-3C7A-3E3F2D604DEC}"/>
              </a:ext>
            </a:extLst>
          </p:cNvPr>
          <p:cNvGrpSpPr/>
          <p:nvPr/>
        </p:nvGrpSpPr>
        <p:grpSpPr>
          <a:xfrm>
            <a:off x="8676" y="5919875"/>
            <a:ext cx="12234041" cy="959685"/>
            <a:chOff x="10633" y="5877078"/>
            <a:chExt cx="12181367" cy="9496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26C2ED-BBA9-C83F-D351-BFEAA141BD7D}"/>
                </a:ext>
              </a:extLst>
            </p:cNvPr>
            <p:cNvSpPr/>
            <p:nvPr/>
          </p:nvSpPr>
          <p:spPr>
            <a:xfrm>
              <a:off x="10633" y="5877078"/>
              <a:ext cx="12170733" cy="949650"/>
            </a:xfrm>
            <a:prstGeom prst="rect">
              <a:avLst/>
            </a:prstGeom>
            <a:gradFill flip="none" rotWithShape="1">
              <a:gsLst>
                <a:gs pos="27000">
                  <a:srgbClr val="1C418C"/>
                </a:gs>
                <a:gs pos="5000">
                  <a:srgbClr val="1C418C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5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ECDA11-01D7-B96F-94C9-13F08135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4944" y="5880925"/>
              <a:ext cx="1717056" cy="94008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E9709D-A9B5-06F5-4ACE-3AB35B1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33" y="5887112"/>
              <a:ext cx="2312581" cy="89885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B2FD65B-8616-3418-B640-BB04FFB4179C}"/>
              </a:ext>
            </a:extLst>
          </p:cNvPr>
          <p:cNvSpPr txBox="1"/>
          <p:nvPr/>
        </p:nvSpPr>
        <p:spPr>
          <a:xfrm>
            <a:off x="-25359" y="320108"/>
            <a:ext cx="122427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TR" sz="4400" dirty="0">
              <a:solidFill>
                <a:srgbClr val="1C418C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95B456-0700-2D6C-4800-3DE8F6EA411F}"/>
              </a:ext>
            </a:extLst>
          </p:cNvPr>
          <p:cNvSpPr txBox="1"/>
          <p:nvPr/>
        </p:nvSpPr>
        <p:spPr>
          <a:xfrm>
            <a:off x="0" y="1458880"/>
            <a:ext cx="12183324" cy="324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•	Most studies use ML to analyze lunar surface properties.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•	Focus is mainly on the crystalline phase due to easier detection.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• 	 However, the amorphous–crystalline distribution affects mechanical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behavior.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•	This aspect is often ignored, creating a key gap in current research.</a:t>
            </a:r>
            <a:endParaRPr lang="en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826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A1F779-9F4F-F925-C984-C40F9DB68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CE59-1FCB-4750-BBE2-1EC31B5B48B9}" type="datetime4">
              <a:rPr lang="en-US" smtClean="0"/>
              <a:t>August 8,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FDD67C-F0F0-F588-CDBF-C6AF1D6B3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8C112-0535-E03D-3202-5E99DD65BE27}"/>
              </a:ext>
            </a:extLst>
          </p:cNvPr>
          <p:cNvSpPr txBox="1"/>
          <p:nvPr/>
        </p:nvSpPr>
        <p:spPr>
          <a:xfrm>
            <a:off x="0" y="31114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en-TR" sz="4400" dirty="0">
              <a:solidFill>
                <a:srgbClr val="1C41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2453291-2544-4B42-2EB4-68E13AE9DD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0351862"/>
              </p:ext>
            </p:extLst>
          </p:nvPr>
        </p:nvGraphicFramePr>
        <p:xfrm>
          <a:off x="-374650" y="1338236"/>
          <a:ext cx="7912100" cy="4080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D7FFC11-8102-C7AE-D3A2-E3F34E4D7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249075"/>
              </p:ext>
            </p:extLst>
          </p:nvPr>
        </p:nvGraphicFramePr>
        <p:xfrm>
          <a:off x="2032000" y="719666"/>
          <a:ext cx="6197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88236C6-100B-FE60-B378-5E6E52A36BD2}"/>
              </a:ext>
            </a:extLst>
          </p:cNvPr>
          <p:cNvSpPr txBox="1"/>
          <p:nvPr/>
        </p:nvSpPr>
        <p:spPr>
          <a:xfrm>
            <a:off x="6707331" y="1285324"/>
            <a:ext cx="5090221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Science Review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TR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NASA.gov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Advances in Space Research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Acta Astronautica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Planetary and Space Science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Journal of Mining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Sciences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 Technology</a:t>
            </a:r>
          </a:p>
          <a:p>
            <a:endParaRPr lang="en-TR" sz="2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CC3459-D092-33A2-2F9D-2DCBF215F7E0}"/>
              </a:ext>
            </a:extLst>
          </p:cNvPr>
          <p:cNvGrpSpPr/>
          <p:nvPr/>
        </p:nvGrpSpPr>
        <p:grpSpPr>
          <a:xfrm>
            <a:off x="8676" y="5919875"/>
            <a:ext cx="12234041" cy="959685"/>
            <a:chOff x="10633" y="5877078"/>
            <a:chExt cx="12181367" cy="949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126351-C529-4D05-F37B-8456B10F493F}"/>
                </a:ext>
              </a:extLst>
            </p:cNvPr>
            <p:cNvSpPr/>
            <p:nvPr/>
          </p:nvSpPr>
          <p:spPr>
            <a:xfrm>
              <a:off x="10633" y="5877078"/>
              <a:ext cx="12170733" cy="949650"/>
            </a:xfrm>
            <a:prstGeom prst="rect">
              <a:avLst/>
            </a:prstGeom>
            <a:gradFill flip="none" rotWithShape="1">
              <a:gsLst>
                <a:gs pos="27000">
                  <a:srgbClr val="1C418C"/>
                </a:gs>
                <a:gs pos="5000">
                  <a:srgbClr val="1C418C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6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F25DCD-A292-AF8C-DFA1-E7500123F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4944" y="5880925"/>
              <a:ext cx="1717056" cy="94008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E6936B3-84B7-E3CD-6F95-9D4ED6B34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633" y="5887112"/>
              <a:ext cx="2312581" cy="898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1945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06578C-3D7B-DC8F-5B31-938823A6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CE59-1FCB-4750-BBE2-1EC31B5B48B9}" type="datetime4">
              <a:rPr lang="en-US" smtClean="0"/>
              <a:t>August 8,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1FF0F-2220-937A-CDD5-34EF5C51E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FE82EA-0ACE-D4F0-4F27-7D6FB79F087B}"/>
              </a:ext>
            </a:extLst>
          </p:cNvPr>
          <p:cNvSpPr txBox="1">
            <a:spLocks/>
          </p:cNvSpPr>
          <p:nvPr/>
        </p:nvSpPr>
        <p:spPr>
          <a:xfrm>
            <a:off x="484399" y="1284575"/>
            <a:ext cx="6194001" cy="44772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 4 nearest data points that have most similar features using the euclidean distance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issing value is estimated using average of those data point values</a:t>
            </a:r>
          </a:p>
          <a:p>
            <a:pPr algn="just">
              <a:lnSpc>
                <a:spcPct val="150000"/>
              </a:lnSpc>
            </a:pPr>
            <a:r>
              <a:rPr lang="en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KNN imputation used on Highland,Mare and Earth samples seperately.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ccuracy of KNN imputation : 85%-90%</a:t>
            </a:r>
          </a:p>
          <a:p>
            <a:pPr marL="0" indent="0">
              <a:buNone/>
            </a:pPr>
            <a:endParaRPr lang="en-T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D41B9F-71ED-ADF9-3BDE-F7293B754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25" y="1882990"/>
            <a:ext cx="4827295" cy="2938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698273-B40E-EE53-180C-3567623B2D26}"/>
              </a:ext>
            </a:extLst>
          </p:cNvPr>
          <p:cNvSpPr txBox="1"/>
          <p:nvPr/>
        </p:nvSpPr>
        <p:spPr>
          <a:xfrm>
            <a:off x="0" y="27664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4400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KNN </a:t>
            </a:r>
            <a:r>
              <a:rPr lang="en-US" sz="4400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Imputation</a:t>
            </a:r>
            <a:endParaRPr lang="en-TR" sz="4400" dirty="0">
              <a:solidFill>
                <a:srgbClr val="1C41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A01C2-8713-B355-BBFD-0B15A3F86300}"/>
              </a:ext>
            </a:extLst>
          </p:cNvPr>
          <p:cNvSpPr txBox="1"/>
          <p:nvPr/>
        </p:nvSpPr>
        <p:spPr>
          <a:xfrm>
            <a:off x="7216679" y="1456904"/>
            <a:ext cx="4713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Kaushikrch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Analitics Vidhya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(2024, October 15).</a:t>
            </a:r>
            <a:endParaRPr lang="en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B5412-A118-CB18-86D3-4B144778A2E2}"/>
              </a:ext>
            </a:extLst>
          </p:cNvPr>
          <p:cNvSpPr txBox="1"/>
          <p:nvPr/>
        </p:nvSpPr>
        <p:spPr>
          <a:xfrm>
            <a:off x="7112399" y="4845062"/>
            <a:ext cx="4455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5. KNN Imputer</a:t>
            </a:r>
            <a:endParaRPr lang="en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ECEEC9-7E13-BFB3-C6D2-58539AB9E07B}"/>
              </a:ext>
            </a:extLst>
          </p:cNvPr>
          <p:cNvGrpSpPr/>
          <p:nvPr/>
        </p:nvGrpSpPr>
        <p:grpSpPr>
          <a:xfrm>
            <a:off x="0" y="5898315"/>
            <a:ext cx="12234041" cy="959685"/>
            <a:chOff x="10633" y="5877078"/>
            <a:chExt cx="12181367" cy="9496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5221FC-CA1B-A689-08F5-88EC74BDF60F}"/>
                </a:ext>
              </a:extLst>
            </p:cNvPr>
            <p:cNvSpPr/>
            <p:nvPr/>
          </p:nvSpPr>
          <p:spPr>
            <a:xfrm>
              <a:off x="10633" y="5877078"/>
              <a:ext cx="12170733" cy="949650"/>
            </a:xfrm>
            <a:prstGeom prst="rect">
              <a:avLst/>
            </a:prstGeom>
            <a:gradFill flip="none" rotWithShape="1">
              <a:gsLst>
                <a:gs pos="27000">
                  <a:srgbClr val="1C418C"/>
                </a:gs>
                <a:gs pos="5000">
                  <a:srgbClr val="1C418C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7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746EB8-8C4B-3DA4-FAC7-3BCAB58C2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4944" y="5880925"/>
              <a:ext cx="1717056" cy="94008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DEAA62-CE14-FB82-776A-8C0B8F416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33" y="5887112"/>
              <a:ext cx="2312581" cy="898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3001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24C38-3995-9524-6ACA-A2D7AF778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CE59-1FCB-4750-BBE2-1EC31B5B48B9}" type="datetime4">
              <a:rPr lang="en-US" smtClean="0"/>
              <a:t>August 8,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D14B11-D40D-FED5-6E03-75D28808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8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868DDA-8D73-1ED8-8D35-F2BA440248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06" y="885628"/>
            <a:ext cx="10761890" cy="47242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A188CE-2AF2-4BA0-EFDB-0AC610F89E69}"/>
              </a:ext>
            </a:extLst>
          </p:cNvPr>
          <p:cNvSpPr txBox="1"/>
          <p:nvPr/>
        </p:nvSpPr>
        <p:spPr>
          <a:xfrm>
            <a:off x="572476" y="5615788"/>
            <a:ext cx="552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NUMBER: 100         ROW NUMBER:253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7AF0CD-09F2-9869-2E1B-D51AC47338EF}"/>
              </a:ext>
            </a:extLst>
          </p:cNvPr>
          <p:cNvSpPr txBox="1"/>
          <p:nvPr/>
        </p:nvSpPr>
        <p:spPr>
          <a:xfrm>
            <a:off x="8011514" y="5577442"/>
            <a:ext cx="435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igure 6: XRD and EDX dataset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EEBC7-0DD4-FD8A-7C7A-598B71328285}"/>
              </a:ext>
            </a:extLst>
          </p:cNvPr>
          <p:cNvSpPr txBox="1"/>
          <p:nvPr/>
        </p:nvSpPr>
        <p:spPr>
          <a:xfrm>
            <a:off x="0" y="10981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4400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4400" dirty="0" err="1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efore</a:t>
            </a:r>
            <a:r>
              <a:rPr lang="en-TR" sz="4400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4400" dirty="0" err="1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</a:t>
            </a:r>
            <a:r>
              <a:rPr lang="en-TR" sz="4400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</a:t>
            </a:r>
            <a:r>
              <a:rPr lang="en-US" sz="4400" dirty="0" err="1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mputation</a:t>
            </a:r>
            <a:endParaRPr lang="en-TR" sz="4400" dirty="0">
              <a:solidFill>
                <a:srgbClr val="1C41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24050F-25CE-B725-F9B6-BDEDF3E33730}"/>
              </a:ext>
            </a:extLst>
          </p:cNvPr>
          <p:cNvGrpSpPr/>
          <p:nvPr/>
        </p:nvGrpSpPr>
        <p:grpSpPr>
          <a:xfrm>
            <a:off x="0" y="5926484"/>
            <a:ext cx="12234041" cy="959685"/>
            <a:chOff x="10633" y="5877078"/>
            <a:chExt cx="12181367" cy="9496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34289-3252-8205-F555-E13AC7AF8635}"/>
                </a:ext>
              </a:extLst>
            </p:cNvPr>
            <p:cNvSpPr/>
            <p:nvPr/>
          </p:nvSpPr>
          <p:spPr>
            <a:xfrm>
              <a:off x="10633" y="5877078"/>
              <a:ext cx="12170733" cy="949650"/>
            </a:xfrm>
            <a:prstGeom prst="rect">
              <a:avLst/>
            </a:prstGeom>
            <a:gradFill flip="none" rotWithShape="1">
              <a:gsLst>
                <a:gs pos="27000">
                  <a:srgbClr val="1C418C"/>
                </a:gs>
                <a:gs pos="5000">
                  <a:srgbClr val="1C418C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8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C6B40E3-9FCD-D367-97B9-DB2FAC559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4944" y="5880925"/>
              <a:ext cx="1717056" cy="94008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38F1EC9-332D-3675-4678-4EE36AEFB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33" y="5887112"/>
              <a:ext cx="2312581" cy="898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0943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86BF18-29AD-F906-EE44-487FE2F4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CE59-1FCB-4750-BBE2-1EC31B5B48B9}" type="datetime4">
              <a:rPr lang="en-US" smtClean="0"/>
              <a:t>August 8,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351A0D-F7B3-05C2-4A4C-DC08894D8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93C8A-D8E8-483D-8EBB-60EC7BA5728C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A53E1-AE0C-3DAC-D546-1B511D14955F}"/>
              </a:ext>
            </a:extLst>
          </p:cNvPr>
          <p:cNvSpPr txBox="1"/>
          <p:nvPr/>
        </p:nvSpPr>
        <p:spPr>
          <a:xfrm>
            <a:off x="0" y="4994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4400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400" dirty="0" err="1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fter</a:t>
            </a:r>
            <a:r>
              <a:rPr lang="en-TR" sz="4400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4400" dirty="0" err="1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</a:t>
            </a:r>
            <a:r>
              <a:rPr lang="en-US" sz="4400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TR" sz="4400" dirty="0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400" dirty="0" err="1">
                <a:solidFill>
                  <a:srgbClr val="1C41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mputation</a:t>
            </a:r>
            <a:endParaRPr lang="en-TR" sz="4400" dirty="0">
              <a:solidFill>
                <a:srgbClr val="1C41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2C75549-5F54-9E91-7DA4-4979132B26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770038"/>
            <a:ext cx="10515602" cy="4697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E8EF6F-8D7D-D4ED-A0F8-FE75021DE593}"/>
              </a:ext>
            </a:extLst>
          </p:cNvPr>
          <p:cNvSpPr txBox="1"/>
          <p:nvPr/>
        </p:nvSpPr>
        <p:spPr>
          <a:xfrm>
            <a:off x="666501" y="5524896"/>
            <a:ext cx="5149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NUMBER: 100        ROW NUMBER:252</a:t>
            </a:r>
          </a:p>
          <a:p>
            <a:endParaRPr lang="en-T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A71EC-09FD-C96F-44A0-DBF72EEC2E7C}"/>
              </a:ext>
            </a:extLst>
          </p:cNvPr>
          <p:cNvSpPr txBox="1"/>
          <p:nvPr/>
        </p:nvSpPr>
        <p:spPr>
          <a:xfrm>
            <a:off x="7624357" y="5494101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igure 7.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leaned XRD and EDX dataset</a:t>
            </a:r>
          </a:p>
          <a:p>
            <a:endParaRPr lang="en-T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DFCB0D-6FB1-2336-F91F-BF1819279482}"/>
              </a:ext>
            </a:extLst>
          </p:cNvPr>
          <p:cNvGrpSpPr/>
          <p:nvPr/>
        </p:nvGrpSpPr>
        <p:grpSpPr>
          <a:xfrm>
            <a:off x="8676" y="5919875"/>
            <a:ext cx="12234041" cy="959685"/>
            <a:chOff x="10633" y="5877078"/>
            <a:chExt cx="12181367" cy="9496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ECB3B8-77F4-06C7-27F6-8C528C83761F}"/>
                </a:ext>
              </a:extLst>
            </p:cNvPr>
            <p:cNvSpPr/>
            <p:nvPr/>
          </p:nvSpPr>
          <p:spPr>
            <a:xfrm>
              <a:off x="10633" y="5877078"/>
              <a:ext cx="12170733" cy="949650"/>
            </a:xfrm>
            <a:prstGeom prst="rect">
              <a:avLst/>
            </a:prstGeom>
            <a:gradFill flip="none" rotWithShape="1">
              <a:gsLst>
                <a:gs pos="27000">
                  <a:srgbClr val="1C418C"/>
                </a:gs>
                <a:gs pos="5000">
                  <a:srgbClr val="1C418C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9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E70F5D5-F043-E330-BE40-B948FD95E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4944" y="5880925"/>
              <a:ext cx="1717056" cy="94008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242EEE5-AEBA-43F6-DF26-CF527FB52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33" y="5887112"/>
              <a:ext cx="2312581" cy="898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8532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72AC4F01-FF19-4100-9F06-B3A1C5835D5F}" vid="{6C585095-B4AA-47C0-AD46-32EF1A8409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Tubitak Proje Proposal</Template>
  <TotalTime>41477</TotalTime>
  <Words>900</Words>
  <Application>Microsoft Office PowerPoint</Application>
  <PresentationFormat>Widescreen</PresentationFormat>
  <Paragraphs>181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Perspective Views of 3D PCA Plot (PCA1,2 and 3)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Melike Nur Önder</dc:creator>
  <cp:lastModifiedBy>Ayush Raj</cp:lastModifiedBy>
  <cp:revision>325</cp:revision>
  <dcterms:created xsi:type="dcterms:W3CDTF">2020-08-28T06:01:09Z</dcterms:created>
  <dcterms:modified xsi:type="dcterms:W3CDTF">2025-08-08T17:21:15Z</dcterms:modified>
</cp:coreProperties>
</file>